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72" r:id="rId3"/>
    <p:sldId id="258" r:id="rId4"/>
    <p:sldId id="259" r:id="rId5"/>
    <p:sldId id="260" r:id="rId6"/>
    <p:sldId id="261" r:id="rId7"/>
    <p:sldId id="262" r:id="rId8"/>
    <p:sldId id="264" r:id="rId9"/>
    <p:sldId id="273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D989-B54D-44BF-9559-170EFFB6A96A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08FD-5F7D-4A7D-A0A9-A04A6B184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271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D989-B54D-44BF-9559-170EFFB6A96A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08FD-5F7D-4A7D-A0A9-A04A6B184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190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D989-B54D-44BF-9559-170EFFB6A96A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08FD-5F7D-4A7D-A0A9-A04A6B184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314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D989-B54D-44BF-9559-170EFFB6A96A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08FD-5F7D-4A7D-A0A9-A04A6B184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066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D989-B54D-44BF-9559-170EFFB6A96A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08FD-5F7D-4A7D-A0A9-A04A6B184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D989-B54D-44BF-9559-170EFFB6A96A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08FD-5F7D-4A7D-A0A9-A04A6B184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815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D989-B54D-44BF-9559-170EFFB6A96A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08FD-5F7D-4A7D-A0A9-A04A6B184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217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D989-B54D-44BF-9559-170EFFB6A96A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08FD-5F7D-4A7D-A0A9-A04A6B184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42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D989-B54D-44BF-9559-170EFFB6A96A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08FD-5F7D-4A7D-A0A9-A04A6B184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979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D989-B54D-44BF-9559-170EFFB6A96A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08FD-5F7D-4A7D-A0A9-A04A6B184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475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D989-B54D-44BF-9559-170EFFB6A96A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08FD-5F7D-4A7D-A0A9-A04A6B184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71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5D989-B54D-44BF-9559-170EFFB6A96A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E08FD-5F7D-4A7D-A0A9-A04A6B184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171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V="1">
            <a:off x="2934269" y="2864511"/>
            <a:ext cx="6141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4370" y="1551009"/>
            <a:ext cx="42131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Раздел: ФЭМП</a:t>
            </a:r>
          </a:p>
          <a:p>
            <a:r>
              <a:rPr lang="ru-RU" sz="2400" dirty="0" smtClean="0"/>
              <a:t>Область: познание</a:t>
            </a:r>
          </a:p>
          <a:p>
            <a:r>
              <a:rPr lang="ru-RU" sz="2400" dirty="0" smtClean="0"/>
              <a:t>Тема</a:t>
            </a:r>
            <a:r>
              <a:rPr lang="ru-RU" sz="2400" dirty="0" smtClean="0"/>
              <a:t>: Счет </a:t>
            </a:r>
            <a:r>
              <a:rPr lang="ru-RU" sz="2400" dirty="0" smtClean="0"/>
              <a:t>предметов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Выполнила: Брага А. Н.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0225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411480"/>
            <a:ext cx="1082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Упражнение «Пересчитай листья».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первый, второй, третий?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49714" y="2338638"/>
            <a:ext cx="3447530" cy="22839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5951" y="1773245"/>
            <a:ext cx="2788148" cy="34311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5680" y="1773245"/>
            <a:ext cx="2569464" cy="34475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6575" y="5517553"/>
            <a:ext cx="1031542" cy="130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81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" y="457200"/>
            <a:ext cx="1117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Раскрашивание.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раскрасить второе дерево в желтый цвет, третье -  в зеленый, первое – в красный.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" y="1961197"/>
            <a:ext cx="3931920" cy="45158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8995" y="2849880"/>
            <a:ext cx="3931920" cy="3627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0830" y="3733800"/>
            <a:ext cx="3932261" cy="2743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65645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396240"/>
            <a:ext cx="11231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Задание. «Сделай елочку из треугольников».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строят елочку из двух треугольников, а с права – из трех. 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елочка выше? 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ниже? 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сделать, чтобы увеличить елочку? 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сделать елки одинаковой высоты?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672074" y="3389161"/>
            <a:ext cx="1697631" cy="1630680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0484" y="5041319"/>
            <a:ext cx="1719221" cy="16521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8789" y="1737002"/>
            <a:ext cx="1719221" cy="16521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59240" y="3389161"/>
            <a:ext cx="1719221" cy="16521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8789" y="5041320"/>
            <a:ext cx="1719221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65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048" y="504967"/>
            <a:ext cx="106861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Комплекс упражнений «Деревья».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4502150"/>
              </p:ext>
            </p:extLst>
          </p:nvPr>
        </p:nvGraphicFramePr>
        <p:xfrm>
          <a:off x="2032000" y="1637730"/>
          <a:ext cx="81280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21782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дворе стоит сосна, 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небу тянется она. Тополь вырос рядом с ней, 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Быть он хочет по длинней.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Стоя на одной ноге, подтягиваются – руки вверх, потом то же, стоя на другой ноге.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5819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 сильный налетал, 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деревья раскачал.</a:t>
                      </a:r>
                    </a:p>
                    <a:p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Наклоны корпуса вперед – назад.</a:t>
                      </a:r>
                      <a:endParaRPr lang="ru-RU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1782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Ветки гнутся взад – вперед,</a:t>
                      </a:r>
                    </a:p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 их качает, гнет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Рывки руками перед</a:t>
                      </a:r>
                      <a:r>
                        <a:rPr lang="ru-RU" sz="20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грудью.</a:t>
                      </a:r>
                      <a:endParaRPr lang="ru-RU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1782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Будем вместе приседать – </a:t>
                      </a:r>
                    </a:p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Раз, два, три, четыре, пять.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Приседания.</a:t>
                      </a:r>
                      <a:endParaRPr lang="ru-RU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1782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 размялись от души </a:t>
                      </a:r>
                    </a:p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на место вновь пошли.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Шагают на месте.</a:t>
                      </a:r>
                      <a:endParaRPr lang="ru-RU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8618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194" y="682388"/>
            <a:ext cx="10849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Рефлексия. Малоподвижная игра «Поймай и назови».</a:t>
            </a:r>
          </a:p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(родитель)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бросает каждому ребенку мяч, дети ловят его и произносят название дерева.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331" y="477672"/>
            <a:ext cx="1067255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образовательных областей: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«Познание (формирование элементарных математических представлений, познавательно – исследовательская деятельность), «Физическая культура», «Коммуникация», «Чтение художественной литературы».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детской деятельности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игровая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коммуникативная,позновательно – исследовательская.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познакомить с геометрической фигурой – шаром, с порядковым числительным «третий»; упражнять  в счете до 3; совершенствовать двигательные умения.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054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110244" y="1037229"/>
            <a:ext cx="98898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организованной деятельности детей.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Организационный момент. Повторение изученного о геометрических фигурах.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 Воспитатель показывает геометрические фигуры, дети называют их.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 На  картинке дети должны найти и назвать предметы прямоугольной формы.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3. Воспитатель называет любую геометрическую фигуру, а дети – предметы,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оторые имеют такую форму.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5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0120" y="1005840"/>
            <a:ext cx="2880360" cy="13563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9570720" y="1005840"/>
            <a:ext cx="1752600" cy="1676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71500" y="3672840"/>
            <a:ext cx="1828800" cy="231648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215359" y="4647450"/>
            <a:ext cx="3337560" cy="1752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61462" y="2964180"/>
            <a:ext cx="1706880" cy="14173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5785" y="95518"/>
            <a:ext cx="106452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 геометрические фигуры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240433" y="-1712568"/>
            <a:ext cx="5848293" cy="107746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5719" y="300251"/>
            <a:ext cx="9949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назвать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прямоугольной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411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6360" y="731520"/>
            <a:ext cx="1069848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Чтение стихотворения «Шар».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Воздушный мячик надуваю.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как мячик, я катаю,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Бросаю вверх, опять ловлю.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форму я его смотрю.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круглый,  как и плоский круг.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кругу он объемный друг.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же формы апельсин,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Арбуз, и мяч, и мандарин.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Фигуру, 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огу катать.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буду шаром называть.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2419" y="5061469"/>
            <a:ext cx="1671828" cy="16764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8904" y="5070772"/>
            <a:ext cx="1793317" cy="17589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84" y="5061469"/>
            <a:ext cx="1803990" cy="16941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639" y="5061469"/>
            <a:ext cx="1801369" cy="1738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2" r="52358" b="2686"/>
          <a:stretch/>
        </p:blipFill>
        <p:spPr>
          <a:xfrm>
            <a:off x="9375471" y="731520"/>
            <a:ext cx="2389905" cy="498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37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8449" y="1808966"/>
            <a:ext cx="6448256" cy="49193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2480" y="518160"/>
            <a:ext cx="10805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Упражнение «Найди шар».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 на картинке предметы шарообразной формы.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3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533400"/>
            <a:ext cx="11323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Игра «Что катится?».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 катится быстрее?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КУБ НЕТ?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Что устойчивее: шар или куб?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32" t="5174" r="17413" b="21394"/>
          <a:stretch/>
        </p:blipFill>
        <p:spPr>
          <a:xfrm>
            <a:off x="627797" y="2118449"/>
            <a:ext cx="4490114" cy="4421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93" t="17512" r="28572" b="18010"/>
          <a:stretch/>
        </p:blipFill>
        <p:spPr>
          <a:xfrm>
            <a:off x="6414447" y="2118449"/>
            <a:ext cx="4380931" cy="4421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1969" y="3703499"/>
            <a:ext cx="868419" cy="109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130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4334" y="1937982"/>
            <a:ext cx="8748215" cy="48886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8699" y="309281"/>
            <a:ext cx="101766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Счет до 3. Порядковое числительное «третий». 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первое дерево. (Береза).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Назови второе дерево. (Ель).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Дуб – третье дерево.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Какое по счету дерево береза?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Какая по счету ель?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Какой по счету дуб?</a:t>
            </a:r>
          </a:p>
        </p:txBody>
      </p:sp>
    </p:spTree>
    <p:extLst>
      <p:ext uri="{BB962C8B-B14F-4D97-AF65-F5344CB8AC3E}">
        <p14:creationId xmlns:p14="http://schemas.microsoft.com/office/powerpoint/2010/main" xmlns="" val="347468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541</Words>
  <Application>Microsoft Office PowerPoint</Application>
  <PresentationFormat>Произвольный</PresentationFormat>
  <Paragraphs>90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U1</dc:creator>
  <cp:lastModifiedBy>perevodchik</cp:lastModifiedBy>
  <cp:revision>26</cp:revision>
  <dcterms:created xsi:type="dcterms:W3CDTF">2015-11-01T10:01:52Z</dcterms:created>
  <dcterms:modified xsi:type="dcterms:W3CDTF">2020-11-10T00:52:13Z</dcterms:modified>
</cp:coreProperties>
</file>