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type="screen4x3" cy="6858000" cx="9144000"/>
  <p:notesSz cx="6858000" cy="9144000"/>
  <p:defaultTextStyle>
    <a:defPPr>
      <a:defRPr lang="ru-RU"/>
    </a:defPPr>
    <a:lvl1pPr algn="l" fontAlgn="base" rtl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kern="1200">
        <a:solidFill>
          <a:schemeClr val="tx1"/>
        </a:solidFill>
        <a:latin typeface="Arial" charset="0"/>
        <a:ea typeface="+mn-ea"/>
        <a:cs typeface="+mn-cs"/>
      </a:defRPr>
    </a:lvl6pPr>
    <a:lvl7pPr algn="l" defTabSz="914400" eaLnBrk="1" hangingPunct="1" latinLnBrk="0" marL="2743200" rtl="0">
      <a:defRPr kern="1200">
        <a:solidFill>
          <a:schemeClr val="tx1"/>
        </a:solidFill>
        <a:latin typeface="Arial" charset="0"/>
        <a:ea typeface="+mn-ea"/>
        <a:cs typeface="+mn-cs"/>
      </a:defRPr>
    </a:lvl7pPr>
    <a:lvl8pPr algn="l" defTabSz="914400" eaLnBrk="1" hangingPunct="1" latinLnBrk="0" marL="3200400" rtl="0">
      <a:defRPr kern="1200">
        <a:solidFill>
          <a:schemeClr val="tx1"/>
        </a:solidFill>
        <a:latin typeface="Arial" charset="0"/>
        <a:ea typeface="+mn-ea"/>
        <a:cs typeface="+mn-cs"/>
      </a:defRPr>
    </a:lvl8pPr>
    <a:lvl9pPr algn="l" defTabSz="914400" eaLnBrk="1" hangingPunct="1" latinLnBrk="0" marL="3657600" rtl="0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clrMru>
    <a:srgbClr val="009900"/>
    <a:srgbClr val="FF0000"/>
    <a:srgbClr val="CCFFCC"/>
    <a:srgbClr val="CCFFFF"/>
    <a:srgbClr val="CCECFF"/>
    <a:srgbClr val="99CCFF"/>
    <a:srgbClr val="0033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lastView="sldThumbnailView">
  <p:normalViewPr showOutlineIcons="0">
    <p:restoredLeft sz="15620"/>
    <p:restoredTop sz="93309" autoAdjust="0"/>
  </p:normalViewPr>
  <p:slideViewPr>
    <p:cSldViewPr>
      <p:cViewPr varScale="1">
        <p:scale>
          <a:sx n="76" d="100"/>
          <a:sy n="76" d="100"/>
        </p:scale>
        <p:origin x="-6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92171838" cy="9217183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tableStyles" Target="tableStyles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7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3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/>
        </p:spPr>
        <p:txBody>
          <a:bodyPr bIns="45720" lIns="91440" rIns="91440" rtlCol="0" tIns="45720" vert="horz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48694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/>
        </p:spPr>
        <p:txBody>
          <a:bodyPr bIns="45720" lIns="91440" rIns="91440" rtlCol="0" tIns="45720" vert="horz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fld id="{AA0B0DE5-2E62-43A9-9E8E-7CD75503F7EA}" type="datetimeFigureOut">
              <a:rPr lang="ru-RU"/>
              <a:t>06.11.2016</a:t>
            </a:fld>
            <a:endParaRPr lang="ru-RU"/>
          </a:p>
        </p:txBody>
      </p:sp>
      <p:sp>
        <p:nvSpPr>
          <p:cNvPr id="1048695" name="Образ слайда 3"/>
          <p:cNvSpPr>
            <a:spLocks noChangeAspect="1" noRot="1" noGrp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p>
            <a:pPr lvl="0"/>
            <a:endParaRPr lang="ru-RU" noProof="0"/>
          </a:p>
        </p:txBody>
      </p:sp>
      <p:sp>
        <p:nvSpPr>
          <p:cNvPr id="1048696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048697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/>
        </p:spPr>
        <p:txBody>
          <a:bodyPr anchor="b" bIns="45720" lIns="91440" rIns="91440" rtlCol="0" tIns="45720" vert="horz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48698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/>
        </p:spPr>
        <p:txBody>
          <a:bodyPr anchor="b" bIns="45720" lIns="91440" rIns="91440" rtlCol="0" tIns="45720" vert="horz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fld id="{9F312CFC-C469-4B62-9B0C-87178B4ADD19}" type="slidenum">
              <a:rPr lang="ru-RU"/>
              <a:t>‹#›</a:t>
            </a:fld>
            <a:endParaRPr lang="ru-RU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eaLnBrk="0" fontAlgn="base" hangingPunct="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algn="l" eaLnBrk="0" fontAlgn="base" hangingPunct="0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algn="l" eaLnBrk="0" fontAlgn="base" hangingPunct="0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algn="l" eaLnBrk="0" fontAlgn="base" hangingPunct="0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algn="l" eaLnBrk="0" fontAlgn="base" hangingPunct="0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Образ слайда 1"/>
          <p:cNvSpPr>
            <a:spLocks noChangeAspect="1" noRot="1" noGrp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85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anchor="t" anchorCtr="0" compatLnSpc="1" numCol="1" wrap="square">
            <a:prstTxWarp prst="textNoShape"/>
          </a:bodyPr>
          <a:p>
            <a:pPr eaLnBrk="1" hangingPunct="1"/>
            <a:endParaRPr lang="ru-RU" smtClean="0"/>
          </a:p>
        </p:txBody>
      </p:sp>
      <p:sp>
        <p:nvSpPr>
          <p:cNvPr id="1048592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03AB4BC5-9696-450A-AD45-683892831370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Титульный слайд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58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 indent="0" mar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04858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E9E44D8-BD81-4038-9BC5-78C60268743B}" type="datetimeFigureOut">
              <a:rPr lang="ru-RU"/>
              <a:t>06.11.2016</a:t>
            </a:fld>
            <a:endParaRPr lang="ru-RU"/>
          </a:p>
        </p:txBody>
      </p:sp>
      <p:sp>
        <p:nvSpPr>
          <p:cNvPr id="104858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58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E51834E-1982-4F23-8686-4361763D20B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Заголовок и вертикальный текст"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61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6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BD86CEC-403A-4E27-8689-04827B820F74}" type="datetimeFigureOut">
              <a:rPr lang="ru-RU"/>
              <a:t>06.11.2016</a:t>
            </a:fld>
            <a:endParaRPr lang="ru-RU"/>
          </a:p>
        </p:txBody>
      </p:sp>
      <p:sp>
        <p:nvSpPr>
          <p:cNvPr id="104866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6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DEB0094-231B-4C90-98BD-FBCE734F08E9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Вертикальный заголовок и текст"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50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51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EA9FF2F-9269-4C92-850C-20E616C577CE}" type="datetimeFigureOut">
              <a:rPr lang="ru-RU"/>
              <a:t>06.11.2016</a:t>
            </a:fld>
            <a:endParaRPr lang="ru-RU"/>
          </a:p>
        </p:txBody>
      </p:sp>
      <p:sp>
        <p:nvSpPr>
          <p:cNvPr id="1048652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5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123C41A-B55E-4124-AED4-332B5540806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Заголовок и объект"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594" name="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59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02037EE-6E0F-486F-A25A-6FBACD69CFA3}" type="datetimeFigureOut">
              <a:rPr lang="ru-RU"/>
              <a:t>06.11.2016</a:t>
            </a:fld>
            <a:endParaRPr lang="ru-RU"/>
          </a:p>
        </p:txBody>
      </p:sp>
      <p:sp>
        <p:nvSpPr>
          <p:cNvPr id="104859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59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D196FB3-F7F8-4CB2-8367-F4F7EB7A5B4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Заголовок раздела">
    <p:spTree>
      <p:nvGrpSpPr>
        <p:cNvPr id="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b="1" cap="all" sz="4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66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6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27B3116-E324-4BA0-8623-4F23773BB0CA}" type="datetimeFigureOut">
              <a:rPr lang="ru-RU"/>
              <a:t>06.11.2016</a:t>
            </a:fld>
            <a:endParaRPr lang="ru-RU"/>
          </a:p>
        </p:txBody>
      </p:sp>
      <p:sp>
        <p:nvSpPr>
          <p:cNvPr id="104866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6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11059EC-22EB-403C-ACCB-4E08742AD759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Два объекта"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0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71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72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7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EEBF55F-D93F-4561-B35C-76E680DF1594}" type="datetimeFigureOut">
              <a:rPr lang="ru-RU"/>
              <a:t>06.11.2016</a:t>
            </a:fld>
            <a:endParaRPr lang="ru-RU"/>
          </a:p>
        </p:txBody>
      </p:sp>
      <p:sp>
        <p:nvSpPr>
          <p:cNvPr id="104867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7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5384288-B8F4-4231-9714-498B3E357939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Сравнение">
    <p:spTree>
      <p:nvGrpSpPr>
        <p:cNvPr id="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6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77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78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79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80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81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35888B4-E377-41A0-955C-3BC8489F0CD8}" type="datetimeFigureOut">
              <a:rPr lang="ru-RU"/>
              <a:t>06.11.2016</a:t>
            </a:fld>
            <a:endParaRPr lang="ru-RU"/>
          </a:p>
        </p:txBody>
      </p:sp>
      <p:sp>
        <p:nvSpPr>
          <p:cNvPr id="1048682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8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AE79640-39B2-4E14-AA87-E6ED5B216DC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Только заголовок"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4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89EC73D-1B46-4C26-BC46-AE4657CA2991}" type="datetimeFigureOut">
              <a:rPr lang="ru-RU"/>
              <a:t>06.11.2016</a:t>
            </a:fld>
            <a:endParaRPr lang="ru-RU"/>
          </a:p>
        </p:txBody>
      </p:sp>
      <p:sp>
        <p:nvSpPr>
          <p:cNvPr id="104864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4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CFB6175-3D48-4173-BB44-47C71859AC1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Пустой слайд">
    <p:spTree>
      <p:nvGrpSpPr>
        <p:cNvPr id="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73B721F-AFA6-451F-91DA-9395AA4ED954}" type="datetimeFigureOut">
              <a:rPr lang="ru-RU"/>
              <a:t>06.11.2016</a:t>
            </a:fld>
            <a:endParaRPr lang="ru-RU"/>
          </a:p>
        </p:txBody>
      </p:sp>
      <p:sp>
        <p:nvSpPr>
          <p:cNvPr id="104868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8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68B3399-644A-49DA-8B60-641F616D66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Объект с подписью">
    <p:spTree>
      <p:nvGrpSpPr>
        <p:cNvPr id="7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7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88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89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90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539BF4B-7F1D-45E1-9490-FD6F915F47C0}" type="datetimeFigureOut">
              <a:rPr lang="ru-RU"/>
              <a:t>06.11.2016</a:t>
            </a:fld>
            <a:endParaRPr lang="ru-RU"/>
          </a:p>
        </p:txBody>
      </p:sp>
      <p:sp>
        <p:nvSpPr>
          <p:cNvPr id="1048691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9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3601A0E-5136-4A1E-B87E-F62CF1C9552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Рисунок с подписью">
    <p:spTree>
      <p:nvGrpSpPr>
        <p:cNvPr id="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55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1048656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5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9A56D41-1BBF-41A5-96AA-976A9CFC1187}" type="datetimeFigureOut">
              <a:rPr lang="ru-RU"/>
              <a:t>06.11.2016</a:t>
            </a:fld>
            <a:endParaRPr lang="ru-RU"/>
          </a:p>
        </p:txBody>
      </p:sp>
      <p:sp>
        <p:nvSpPr>
          <p:cNvPr id="104865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5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9403C6E-175D-4CAC-A0E7-6EA8E09C1CE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EF4"/>
        </a:solidFill>
      </p:bgPr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/>
          <a:noFill/>
          <a:ln w="9525">
            <a:noFill/>
            <a:miter lim="800000"/>
            <a:headEnd/>
            <a:tailEnd/>
          </a:ln>
        </p:spPr>
        <p:txBody>
          <a:bodyPr anchor="ctr" anchorCtr="0" bIns="45720" compatLnSpc="1" lIns="91440" numCol="1" rIns="91440" tIns="45720" vert="horz" wrap="square">
            <a:prstTxWarp prst="textNoShape"/>
          </a:bodyPr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4857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/>
          <a:noFill/>
          <a:ln w="9525">
            <a:noFill/>
            <a:miter lim="800000"/>
            <a:headEnd/>
            <a:tailEnd/>
          </a:ln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48578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/>
        </p:spPr>
        <p:txBody>
          <a:bodyPr anchor="ctr" bIns="45720" lIns="91440" rIns="91440" rtlCol="0" tIns="45720" vert="horz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235A3E55-E82E-4DEE-96D0-51B7BC9E2DD9}" type="datetimeFigureOut">
              <a:rPr lang="ru-RU"/>
              <a:t>06.11.2016</a:t>
            </a:fld>
            <a:endParaRPr lang="ru-RU"/>
          </a:p>
        </p:txBody>
      </p:sp>
      <p:sp>
        <p:nvSpPr>
          <p:cNvPr id="1048579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/>
        </p:spPr>
        <p:txBody>
          <a:bodyPr anchor="ctr" bIns="45720" lIns="91440" rIns="91440" rtlCol="0" tIns="45720" vert="horz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4858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/>
        </p:spPr>
        <p:txBody>
          <a:bodyPr anchor="ctr" bIns="45720" lIns="91440" rIns="91440" rtlCol="0" tIns="45720" vert="horz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98C0C47C-3BCD-4509-86BD-DBB0555F7D50}" type="slidenum">
              <a:rPr lang="ru-RU"/>
              <a:t>‹#›</a:t>
            </a:fld>
            <a:endParaRPr lang="ru-RU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eaLnBrk="0" fontAlgn="base" hangingPunct="0" rtl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eaLnBrk="0" fontAlgn="base" hangingPunct="0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eaLnBrk="0" fontAlgn="base" hangingPunct="0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eaLnBrk="0" fontAlgn="base" hangingPunct="0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eaLnBrk="0" fontAlgn="base" hangingPunct="0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algn="ctr" fontAlgn="base" marL="457200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algn="ctr" fontAlgn="base" marL="914400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algn="ctr" fontAlgn="base" marL="1371600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algn="ctr" fontAlgn="base" marL="1828800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algn="l" eaLnBrk="0" fontAlgn="base" hangingPunct="0" indent="-342900" marL="342900" rtl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algn="l" eaLnBrk="0" fontAlgn="base" hangingPunct="0" indent="-285750" marL="742950" rtl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eaLnBrk="0" fontAlgn="base" hangingPunct="0" indent="-228600" marL="1143000" rtl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algn="l" eaLnBrk="0" fontAlgn="base" hangingPunct="0" indent="-228600" marL="1600200" rtl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algn="l" eaLnBrk="0" fontAlgn="base" hangingPunct="0" indent="-228600" marL="2057400" rtl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jpeg"/><Relationship Id="rId3" Type="http://schemas.openxmlformats.org/officeDocument/2006/relationships/slideLayout" Target="../slideLayouts/slideLayout2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Relationship Id="rId3" Type="http://schemas.openxmlformats.org/officeDocument/2006/relationships/slideLayout" Target="../slideLayouts/slideLayout2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jpeg"/><Relationship Id="rId3" Type="http://schemas.openxmlformats.org/officeDocument/2006/relationships/slideLayout" Target="../slideLayouts/slideLayout2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jpeg"/><Relationship Id="rId3" Type="http://schemas.openxmlformats.org/officeDocument/2006/relationships/slideLayout" Target="../slideLayouts/slideLayout2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jpeg"/><Relationship Id="rId3" Type="http://schemas.openxmlformats.org/officeDocument/2006/relationships/slideLayout" Target="../slideLayouts/slideLayout2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jpeg"/><Relationship Id="rId3" Type="http://schemas.openxmlformats.org/officeDocument/2006/relationships/slideLayout" Target="../slideLayouts/slideLayout2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image" Target="../media/image26.jpeg"/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5" Type="http://schemas.openxmlformats.org/officeDocument/2006/relationships/slideLayout" Target="../slideLayouts/slideLayout2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image" Target="../media/image30.jpeg"/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5" Type="http://schemas.openxmlformats.org/officeDocument/2006/relationships/image" Target="../media/image33.jpeg"/><Relationship Id="rId6" Type="http://schemas.openxmlformats.org/officeDocument/2006/relationships/image" Target="../media/image34.jpeg"/><Relationship Id="rId7" Type="http://schemas.openxmlformats.org/officeDocument/2006/relationships/slideLayout" Target="../slideLayouts/slideLayout2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image" Target="../media/image36.jpeg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slideLayout" Target="../slideLayouts/slideLayout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image" Target="../media/image39.jpeg"/><Relationship Id="rId2" Type="http://schemas.openxmlformats.org/officeDocument/2006/relationships/image" Target="../media/image37.png"/><Relationship Id="rId3" Type="http://schemas.openxmlformats.org/officeDocument/2006/relationships/image" Target="../media/image40.jpeg"/><Relationship Id="rId4" Type="http://schemas.openxmlformats.org/officeDocument/2006/relationships/image" Target="../media/image41.jpeg"/><Relationship Id="rId5" Type="http://schemas.openxmlformats.org/officeDocument/2006/relationships/slideLayout" Target="../slideLayouts/slideLayout2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image" Target="../media/image42.jpeg"/><Relationship Id="rId2" Type="http://schemas.openxmlformats.org/officeDocument/2006/relationships/image" Target="../media/image39.jpeg"/><Relationship Id="rId3" Type="http://schemas.openxmlformats.org/officeDocument/2006/relationships/image" Target="../media/image43.jpeg"/><Relationship Id="rId4" Type="http://schemas.openxmlformats.org/officeDocument/2006/relationships/image" Target="../media/image44.jpeg"/><Relationship Id="rId5" Type="http://schemas.openxmlformats.org/officeDocument/2006/relationships/slideLayout" Target="../slideLayouts/slideLayout2.xml"/></Relationships>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image" Target="../media/image45.jpeg"/><Relationship Id="rId2" Type="http://schemas.openxmlformats.org/officeDocument/2006/relationships/image" Target="../media/image46.jpeg"/><Relationship Id="rId3" Type="http://schemas.openxmlformats.org/officeDocument/2006/relationships/image" Target="../media/image29.jpeg"/><Relationship Id="rId4" Type="http://schemas.openxmlformats.org/officeDocument/2006/relationships/image" Target="../media/image47.jpeg"/><Relationship Id="rId5" Type="http://schemas.openxmlformats.org/officeDocument/2006/relationships/slideLayout" Target="../slideLayouts/slideLayout2.xml"/></Relationships>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image" Target="../media/image48.jpeg"/><Relationship Id="rId2" Type="http://schemas.openxmlformats.org/officeDocument/2006/relationships/image" Target="../media/image49.jpeg"/><Relationship Id="rId3" Type="http://schemas.openxmlformats.org/officeDocument/2006/relationships/image" Target="../media/image31.jpeg"/><Relationship Id="rId4" Type="http://schemas.openxmlformats.org/officeDocument/2006/relationships/image" Target="../media/image50.jpeg"/><Relationship Id="rId5" Type="http://schemas.openxmlformats.org/officeDocument/2006/relationships/slideLayout" Target="../slideLayouts/slideLayout2.xml"/></Relationships>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image" Target="../media/image51.jpeg"/><Relationship Id="rId2" Type="http://schemas.openxmlformats.org/officeDocument/2006/relationships/image" Target="../media/image52.jpeg"/><Relationship Id="rId3" Type="http://schemas.openxmlformats.org/officeDocument/2006/relationships/image" Target="../media/image53.jpeg"/><Relationship Id="rId4" Type="http://schemas.openxmlformats.org/officeDocument/2006/relationships/image" Target="../media/image54.jpeg"/><Relationship Id="rId5" Type="http://schemas.openxmlformats.org/officeDocument/2006/relationships/image" Target="../media/image29.jpeg"/><Relationship Id="rId6" Type="http://schemas.openxmlformats.org/officeDocument/2006/relationships/slideLayout" Target="../slideLayouts/slideLayout2.xml"/></Relationships>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image" Target="../media/image55.jpeg"/><Relationship Id="rId2" Type="http://schemas.openxmlformats.org/officeDocument/2006/relationships/image" Target="../media/image56.jpeg"/><Relationship Id="rId3" Type="http://schemas.openxmlformats.org/officeDocument/2006/relationships/image" Target="../media/image57.jpeg"/><Relationship Id="rId4" Type="http://schemas.openxmlformats.org/officeDocument/2006/relationships/image" Target="../media/image48.jpeg"/><Relationship Id="rId5" Type="http://schemas.openxmlformats.org/officeDocument/2006/relationships/image" Target="../media/image49.jpeg"/><Relationship Id="rId6" Type="http://schemas.openxmlformats.org/officeDocument/2006/relationships/image" Target="../media/image58.jpeg"/><Relationship Id="rId7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png"/><Relationship Id="rId3" Type="http://schemas.openxmlformats.org/officeDocument/2006/relationships/image" Target="../media/image11.jpe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</p:bgPr>
    </p:bg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TextBox 3"/>
          <p:cNvSpPr txBox="1">
            <a:spLocks noChangeArrowheads="1"/>
          </p:cNvSpPr>
          <p:nvPr/>
        </p:nvSpPr>
        <p:spPr bwMode="auto">
          <a:xfrm>
            <a:off x="7092950" y="4419600"/>
            <a:ext cx="1800225" cy="358140"/>
          </a:xfrm>
          <a:prstGeom prst="rect"/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p>
            <a:pPr algn="r"/>
          </a:p>
        </p:txBody>
      </p:sp>
      <p:sp>
        <p:nvSpPr>
          <p:cNvPr id="104858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/>
          <a:noFill/>
          <a:ln w="9525">
            <a:noFill/>
            <a:miter lim="800000"/>
            <a:headEnd/>
            <a:tailEnd/>
          </a:ln>
        </p:spPr>
        <p:txBody>
          <a:bodyPr anchor="ctr" wrap="none">
            <a:spAutoFit/>
          </a:bodyPr>
          <a:p>
            <a:endParaRPr lang="ru-RU"/>
          </a:p>
        </p:txBody>
      </p:sp>
      <p:sp>
        <p:nvSpPr>
          <p:cNvPr id="1048589" name="Rectangle 3"/>
          <p:cNvSpPr>
            <a:spLocks noChangeArrowheads="1"/>
          </p:cNvSpPr>
          <p:nvPr/>
        </p:nvSpPr>
        <p:spPr bwMode="auto">
          <a:xfrm>
            <a:off x="1015217" y="457200"/>
            <a:ext cx="7450137" cy="2733039"/>
          </a:xfrm>
          <a:prstGeom prst="rect"/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p>
            <a:pPr algn="ctr"/>
            <a:r>
              <a:rPr altLang="en-US" b="1" sz="4400" lang="ru-RU">
                <a:solidFill>
                  <a:srgbClr val="000080"/>
                </a:solidFill>
                <a:ea typeface="Times New Roman" pitchFamily="18" charset="0"/>
                <a:cs typeface="Arial" charset="0"/>
              </a:rPr>
              <a:t>Д</a:t>
            </a:r>
            <a:r>
              <a:rPr altLang="en-US" b="1" sz="4400" lang="ru-RU">
                <a:solidFill>
                  <a:srgbClr val="000080"/>
                </a:solidFill>
                <a:ea typeface="Times New Roman" pitchFamily="18" charset="0"/>
                <a:cs typeface="Arial" charset="0"/>
              </a:rPr>
              <a:t>и</a:t>
            </a:r>
            <a:r>
              <a:rPr altLang="en-US" b="1" sz="4400" lang="ru-RU">
                <a:solidFill>
                  <a:srgbClr val="000080"/>
                </a:solidFill>
                <a:ea typeface="Times New Roman" pitchFamily="18" charset="0"/>
                <a:cs typeface="Arial" charset="0"/>
              </a:rPr>
              <a:t>к</a:t>
            </a:r>
            <a:r>
              <a:rPr altLang="en-US" b="1" sz="4400" lang="ru-RU">
                <a:solidFill>
                  <a:srgbClr val="000080"/>
                </a:solidFill>
                <a:ea typeface="Times New Roman" pitchFamily="18" charset="0"/>
                <a:cs typeface="Arial" charset="0"/>
              </a:rPr>
              <a:t>и</a:t>
            </a:r>
            <a:r>
              <a:rPr altLang="en-US" b="1" sz="4400" lang="ru-RU">
                <a:solidFill>
                  <a:srgbClr val="000080"/>
                </a:solidFill>
                <a:ea typeface="Times New Roman" pitchFamily="18" charset="0"/>
                <a:cs typeface="Arial" charset="0"/>
              </a:rPr>
              <a:t>е</a:t>
            </a:r>
            <a:r>
              <a:rPr altLang="en-US" b="1" sz="4400" lang="en-US">
                <a:solidFill>
                  <a:srgbClr val="000080"/>
                </a:solidFill>
                <a:ea typeface="Times New Roman" pitchFamily="18" charset="0"/>
                <a:cs typeface="Arial" charset="0"/>
              </a:rPr>
              <a:t> </a:t>
            </a:r>
            <a:r>
              <a:rPr altLang="en-US" b="1" sz="4400" lang="ru-RU">
                <a:solidFill>
                  <a:srgbClr val="000080"/>
                </a:solidFill>
                <a:ea typeface="Times New Roman" pitchFamily="18" charset="0"/>
                <a:cs typeface="Arial" charset="0"/>
              </a:rPr>
              <a:t>и </a:t>
            </a:r>
            <a:r>
              <a:rPr altLang="en-US" b="1" sz="4400" lang="ru-RU">
                <a:solidFill>
                  <a:srgbClr val="000080"/>
                </a:solidFill>
                <a:ea typeface="Times New Roman" pitchFamily="18" charset="0"/>
                <a:cs typeface="Arial" charset="0"/>
              </a:rPr>
              <a:t>д</a:t>
            </a:r>
            <a:r>
              <a:rPr altLang="en-US" b="1" sz="4400" lang="ru-RU">
                <a:solidFill>
                  <a:srgbClr val="000080"/>
                </a:solidFill>
                <a:ea typeface="Times New Roman" pitchFamily="18" charset="0"/>
                <a:cs typeface="Arial" charset="0"/>
              </a:rPr>
              <a:t>о</a:t>
            </a:r>
            <a:r>
              <a:rPr altLang="en-US" b="1" sz="4400" lang="ru-RU">
                <a:solidFill>
                  <a:srgbClr val="000080"/>
                </a:solidFill>
                <a:ea typeface="Times New Roman" pitchFamily="18" charset="0"/>
                <a:cs typeface="Arial" charset="0"/>
              </a:rPr>
              <a:t>машние</a:t>
            </a:r>
            <a:r>
              <a:rPr altLang="en-US" b="1" sz="4400" lang="en-US">
                <a:solidFill>
                  <a:srgbClr val="000080"/>
                </a:solidFill>
                <a:ea typeface="Times New Roman" pitchFamily="18" charset="0"/>
                <a:cs typeface="Arial" charset="0"/>
              </a:rPr>
              <a:t> </a:t>
            </a:r>
            <a:r>
              <a:rPr altLang="en-US" b="1" sz="4400" lang="ru-RU">
                <a:solidFill>
                  <a:srgbClr val="000080"/>
                </a:solidFill>
                <a:ea typeface="Times New Roman" pitchFamily="18" charset="0"/>
                <a:cs typeface="Arial" charset="0"/>
              </a:rPr>
              <a:t>животные</a:t>
            </a:r>
            <a:endParaRPr b="1" sz="4400" lang="ru-RU">
              <a:solidFill>
                <a:srgbClr val="000080"/>
              </a:solidFill>
              <a:ea typeface="Times New Roman" pitchFamily="18" charset="0"/>
              <a:cs typeface="Arial" charset="0"/>
            </a:endParaRPr>
          </a:p>
          <a:p>
            <a:pPr algn="ctr"/>
            <a:endParaRPr b="1" sz="4400" i="1" lang="ru-RU">
              <a:solidFill>
                <a:srgbClr val="000080"/>
              </a:solidFill>
              <a:ea typeface="Times New Roman" pitchFamily="18" charset="0"/>
              <a:cs typeface="Arial" charset="0"/>
            </a:endParaRPr>
          </a:p>
          <a:p>
            <a:pPr algn="ctr"/>
            <a:r>
              <a:rPr b="1" sz="4400" i="1" lang="ru-RU">
                <a:solidFill>
                  <a:srgbClr val="000080"/>
                </a:solidFill>
                <a:ea typeface="Times New Roman" pitchFamily="18" charset="0"/>
                <a:cs typeface="Arial" charset="0"/>
              </a:rPr>
              <a:t> </a:t>
            </a:r>
            <a:endParaRPr b="1" sz="4400" i="1" lang="ru-RU">
              <a:solidFill>
                <a:srgbClr val="000080"/>
              </a:solidFill>
              <a:ea typeface="Times New Roman" pitchFamily="18" charset="0"/>
              <a:cs typeface="Arial" charset="0"/>
            </a:endParaRPr>
          </a:p>
        </p:txBody>
      </p:sp>
      <p:pic>
        <p:nvPicPr>
          <p:cNvPr id="2097152" name="Picture 7" descr="7839_25d4cfc7d2184b1eef5313517aa0a99f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1511300" y="2259013"/>
            <a:ext cx="5581650" cy="4189412"/>
          </a:xfrm>
          <a:prstGeom prst="rect"/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662"/>
          </a:xfrm>
        </p:spPr>
        <p:txBody>
          <a:bodyPr/>
          <a:p>
            <a:pPr eaLnBrk="1" hangingPunct="1"/>
            <a:r>
              <a:rPr b="1" sz="2800" lang="ru-RU" smtClean="0">
                <a:solidFill>
                  <a:schemeClr val="hlink"/>
                </a:solidFill>
                <a:latin typeface="Times New Roman" pitchFamily="18" charset="0"/>
                <a:cs typeface="Arial" charset="0"/>
              </a:rPr>
              <a:t>Загадка</a:t>
            </a:r>
            <a:r>
              <a:rPr sz="2800" lang="ru-RU" smtClean="0">
                <a:solidFill>
                  <a:schemeClr val="hlink"/>
                </a:solidFill>
                <a:latin typeface="Times New Roman" pitchFamily="18" charset="0"/>
                <a:cs typeface="Arial" charset="0"/>
              </a:rPr>
              <a:t/>
            </a:r>
            <a:br>
              <a:rPr sz="2800" lang="ru-RU" smtClean="0">
                <a:solidFill>
                  <a:schemeClr val="hlink"/>
                </a:solidFill>
                <a:latin typeface="Times New Roman" pitchFamily="18" charset="0"/>
                <a:cs typeface="Arial" charset="0"/>
              </a:rPr>
            </a:br>
            <a:r>
              <a:rPr sz="2800" lang="ru-RU" smtClean="0">
                <a:latin typeface="Times New Roman" pitchFamily="18" charset="0"/>
                <a:cs typeface="Arial" charset="0"/>
              </a:rPr>
              <a:t> </a:t>
            </a:r>
            <a:r>
              <a:rPr sz="2500" lang="ru-RU" smtClean="0">
                <a:latin typeface="Times New Roman" pitchFamily="18" charset="0"/>
                <a:cs typeface="Arial" charset="0"/>
              </a:rPr>
              <a:t>Длинные ушки, быстрые лапки. </a:t>
            </a:r>
            <a:br>
              <a:rPr sz="2500" lang="ru-RU" smtClean="0">
                <a:latin typeface="Times New Roman" pitchFamily="18" charset="0"/>
                <a:cs typeface="Arial" charset="0"/>
              </a:rPr>
            </a:br>
            <a:r>
              <a:rPr sz="2500" lang="ru-RU" smtClean="0">
                <a:latin typeface="Times New Roman" pitchFamily="18" charset="0"/>
                <a:cs typeface="Arial" charset="0"/>
              </a:rPr>
              <a:t>Серый, но не мышка. </a:t>
            </a:r>
            <a:br>
              <a:rPr sz="2500" lang="ru-RU" smtClean="0">
                <a:latin typeface="Times New Roman" pitchFamily="18" charset="0"/>
                <a:cs typeface="Arial" charset="0"/>
              </a:rPr>
            </a:br>
            <a:r>
              <a:rPr sz="2500" lang="ru-RU" smtClean="0">
                <a:latin typeface="Times New Roman" pitchFamily="18" charset="0"/>
                <a:cs typeface="Arial" charset="0"/>
              </a:rPr>
              <a:t>Кто это?.</a:t>
            </a:r>
          </a:p>
        </p:txBody>
      </p:sp>
      <p:sp>
        <p:nvSpPr>
          <p:cNvPr id="1048618" name="Содержимое 2"/>
          <p:cNvSpPr>
            <a:spLocks noGrp="1"/>
          </p:cNvSpPr>
          <p:nvPr>
            <p:ph idx="1"/>
          </p:nvPr>
        </p:nvSpPr>
        <p:spPr>
          <a:xfrm>
            <a:off x="457200" y="5300663"/>
            <a:ext cx="8229600" cy="825500"/>
          </a:xfrm>
        </p:spPr>
        <p:txBody>
          <a:bodyPr/>
          <a:p>
            <a:pPr eaLnBrk="1" hangingPunct="1">
              <a:buFont typeface="Arial" charset="0"/>
              <a:buNone/>
            </a:pPr>
            <a:r>
              <a:rPr sz="2800" lang="ru-RU" smtClean="0"/>
              <a:t>        </a:t>
            </a:r>
            <a:r>
              <a:rPr sz="2800" lang="ru-RU" smtClean="0">
                <a:latin typeface="Times New Roman" pitchFamily="18" charset="0"/>
              </a:rPr>
              <a:t>зайчиха                                          зайчата</a:t>
            </a:r>
          </a:p>
        </p:txBody>
      </p:sp>
      <p:pic>
        <p:nvPicPr>
          <p:cNvPr id="2097164" name="Picture 2" descr="C:\Users\Ольга\Desktop\img-bba11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screen"/>
          <a:srcRect/>
          <a:stretch>
            <a:fillRect/>
          </a:stretch>
        </p:blipFill>
        <p:spPr bwMode="auto">
          <a:xfrm>
            <a:off x="791496" y="2798916"/>
            <a:ext cx="2638320" cy="1978740"/>
          </a:xfrm>
          <a:prstGeom prst="rect"/>
          <a:ln>
            <a:noFill/>
          </a:ln>
          <a:effectLst>
            <a:softEdge rad="112500"/>
          </a:effectLst>
        </p:spPr>
      </p:pic>
      <p:pic>
        <p:nvPicPr>
          <p:cNvPr id="2097165" name="Picture 3" descr="C:\Users\Ольга\Desktop\bratya_zaycy_v_trave_1920x1080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screen"/>
          <a:srcRect/>
          <a:stretch>
            <a:fillRect/>
          </a:stretch>
        </p:blipFill>
        <p:spPr bwMode="auto">
          <a:xfrm>
            <a:off x="4481988" y="2798916"/>
            <a:ext cx="3726059" cy="2095908"/>
          </a:xfrm>
          <a:prstGeom prst="rect"/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048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048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662"/>
          </a:xfrm>
        </p:spPr>
        <p:txBody>
          <a:bodyPr/>
          <a:p>
            <a:pPr eaLnBrk="1" hangingPunct="1"/>
            <a:r>
              <a:rPr b="1" sz="2800" lang="ru-RU" smtClean="0">
                <a:solidFill>
                  <a:schemeClr val="hlink"/>
                </a:solidFill>
                <a:latin typeface="Times New Roman" pitchFamily="18" charset="0"/>
                <a:cs typeface="Arial" charset="0"/>
              </a:rPr>
              <a:t>Загадка</a:t>
            </a:r>
            <a:r>
              <a:rPr sz="2800" lang="ru-RU" smtClean="0">
                <a:latin typeface="Times New Roman" pitchFamily="18" charset="0"/>
                <a:cs typeface="Arial" charset="0"/>
              </a:rPr>
              <a:t/>
            </a:r>
            <a:br>
              <a:rPr sz="2800" lang="ru-RU" smtClean="0">
                <a:latin typeface="Times New Roman" pitchFamily="18" charset="0"/>
                <a:cs typeface="Arial" charset="0"/>
              </a:rPr>
            </a:br>
            <a:r>
              <a:rPr sz="2800" lang="ru-RU" smtClean="0">
                <a:latin typeface="Times New Roman" pitchFamily="18" charset="0"/>
                <a:cs typeface="Arial" charset="0"/>
              </a:rPr>
              <a:t> </a:t>
            </a:r>
            <a:r>
              <a:rPr sz="2500" lang="ru-RU" smtClean="0">
                <a:latin typeface="Times New Roman" pitchFamily="18" charset="0"/>
                <a:cs typeface="Arial" charset="0"/>
              </a:rPr>
              <a:t>Рыжая плутовка </a:t>
            </a:r>
            <a:br>
              <a:rPr sz="2500" lang="ru-RU" smtClean="0">
                <a:latin typeface="Times New Roman" pitchFamily="18" charset="0"/>
                <a:cs typeface="Arial" charset="0"/>
              </a:rPr>
            </a:br>
            <a:r>
              <a:rPr sz="2500" lang="ru-RU" smtClean="0">
                <a:latin typeface="Times New Roman" pitchFamily="18" charset="0"/>
                <a:cs typeface="Arial" charset="0"/>
              </a:rPr>
              <a:t>Спряталась под ёлкой. </a:t>
            </a:r>
            <a:br>
              <a:rPr sz="2500" lang="ru-RU" smtClean="0">
                <a:latin typeface="Times New Roman" pitchFamily="18" charset="0"/>
                <a:cs typeface="Arial" charset="0"/>
              </a:rPr>
            </a:br>
            <a:r>
              <a:rPr sz="2500" lang="ru-RU" smtClean="0">
                <a:latin typeface="Times New Roman" pitchFamily="18" charset="0"/>
                <a:cs typeface="Arial" charset="0"/>
              </a:rPr>
              <a:t>Зайца ждёт хитрюга та. </a:t>
            </a:r>
            <a:br>
              <a:rPr sz="2500" lang="ru-RU" smtClean="0">
                <a:latin typeface="Times New Roman" pitchFamily="18" charset="0"/>
                <a:cs typeface="Arial" charset="0"/>
              </a:rPr>
            </a:br>
            <a:r>
              <a:rPr sz="2500" lang="ru-RU" smtClean="0">
                <a:latin typeface="Times New Roman" pitchFamily="18" charset="0"/>
                <a:cs typeface="Arial" charset="0"/>
              </a:rPr>
              <a:t>Как зовут её?..</a:t>
            </a:r>
          </a:p>
        </p:txBody>
      </p:sp>
      <p:sp>
        <p:nvSpPr>
          <p:cNvPr id="1048620" name="Содержимое 2"/>
          <p:cNvSpPr>
            <a:spLocks noGrp="1"/>
          </p:cNvSpPr>
          <p:nvPr>
            <p:ph idx="1"/>
          </p:nvPr>
        </p:nvSpPr>
        <p:spPr>
          <a:xfrm>
            <a:off x="457200" y="5300663"/>
            <a:ext cx="8229600" cy="825500"/>
          </a:xfrm>
        </p:spPr>
        <p:txBody>
          <a:bodyPr/>
          <a:p>
            <a:pPr eaLnBrk="1" hangingPunct="1">
              <a:buFont typeface="Arial" charset="0"/>
              <a:buNone/>
            </a:pPr>
            <a:r>
              <a:rPr sz="2800" lang="ru-RU" smtClean="0">
                <a:latin typeface="Times New Roman" pitchFamily="18" charset="0"/>
              </a:rPr>
              <a:t>                  лиса                                          лисята</a:t>
            </a:r>
          </a:p>
        </p:txBody>
      </p:sp>
      <p:pic>
        <p:nvPicPr>
          <p:cNvPr id="2097166" name="Picture 2" descr="C:\Users\Ольга\Desktop\загруженное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screen"/>
          <a:srcRect/>
          <a:stretch>
            <a:fillRect/>
          </a:stretch>
        </p:blipFill>
        <p:spPr bwMode="auto">
          <a:xfrm>
            <a:off x="611471" y="2978940"/>
            <a:ext cx="4018393" cy="2250300"/>
          </a:xfrm>
          <a:prstGeom prst="rect"/>
          <a:ln>
            <a:noFill/>
          </a:ln>
          <a:effectLst>
            <a:softEdge rad="112500"/>
          </a:effectLst>
        </p:spPr>
      </p:pic>
      <p:pic>
        <p:nvPicPr>
          <p:cNvPr id="2097167" name="Picture 3" descr="C:\Users\Ольга\Desktop\images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screen"/>
          <a:srcRect/>
          <a:stretch>
            <a:fillRect/>
          </a:stretch>
        </p:blipFill>
        <p:spPr bwMode="auto">
          <a:xfrm>
            <a:off x="5171926" y="2798916"/>
            <a:ext cx="3244608" cy="2430324"/>
          </a:xfrm>
          <a:prstGeom prst="rect"/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097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097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048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048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662"/>
          </a:xfrm>
        </p:spPr>
        <p:txBody>
          <a:bodyPr/>
          <a:p>
            <a:pPr eaLnBrk="1" hangingPunct="1"/>
            <a:r>
              <a:rPr b="1" sz="2800" lang="ru-RU" smtClean="0">
                <a:solidFill>
                  <a:schemeClr val="hlink"/>
                </a:solidFill>
                <a:latin typeface="Times New Roman" pitchFamily="18" charset="0"/>
                <a:cs typeface="Arial" charset="0"/>
              </a:rPr>
              <a:t>Загадка</a:t>
            </a:r>
            <a:r>
              <a:rPr sz="2800" lang="ru-RU" smtClean="0">
                <a:solidFill>
                  <a:schemeClr val="hlink"/>
                </a:solidFill>
                <a:latin typeface="Times New Roman" pitchFamily="18" charset="0"/>
                <a:cs typeface="Arial" charset="0"/>
              </a:rPr>
              <a:t/>
            </a:r>
            <a:br>
              <a:rPr sz="2800" lang="ru-RU" smtClean="0">
                <a:solidFill>
                  <a:schemeClr val="hlink"/>
                </a:solidFill>
                <a:latin typeface="Times New Roman" pitchFamily="18" charset="0"/>
                <a:cs typeface="Arial" charset="0"/>
              </a:rPr>
            </a:br>
            <a:r>
              <a:rPr sz="2800" lang="ru-RU" smtClean="0">
                <a:latin typeface="Comic Sans MS" pitchFamily="66" charset="0"/>
                <a:cs typeface="Arial" charset="0"/>
              </a:rPr>
              <a:t> </a:t>
            </a:r>
            <a:r>
              <a:rPr sz="2500" lang="ru-RU" smtClean="0">
                <a:latin typeface="Comic Sans MS" pitchFamily="66" charset="0"/>
                <a:cs typeface="Arial" charset="0"/>
              </a:rPr>
              <a:t>Косолапый и большой, </a:t>
            </a:r>
            <a:br>
              <a:rPr sz="2500" lang="ru-RU" smtClean="0">
                <a:latin typeface="Comic Sans MS" pitchFamily="66" charset="0"/>
                <a:cs typeface="Arial" charset="0"/>
              </a:rPr>
            </a:br>
            <a:r>
              <a:rPr sz="2500" lang="ru-RU" smtClean="0">
                <a:latin typeface="Comic Sans MS" pitchFamily="66" charset="0"/>
                <a:cs typeface="Arial" charset="0"/>
              </a:rPr>
              <a:t>Спит в берлоге он зимой. </a:t>
            </a:r>
            <a:br>
              <a:rPr sz="2500" lang="ru-RU" smtClean="0">
                <a:latin typeface="Comic Sans MS" pitchFamily="66" charset="0"/>
                <a:cs typeface="Arial" charset="0"/>
              </a:rPr>
            </a:br>
            <a:r>
              <a:rPr sz="2500" lang="ru-RU" smtClean="0">
                <a:latin typeface="Comic Sans MS" pitchFamily="66" charset="0"/>
                <a:cs typeface="Arial" charset="0"/>
              </a:rPr>
              <a:t>Любит шишки, любит мёд, </a:t>
            </a:r>
            <a:br>
              <a:rPr sz="2500" lang="ru-RU" smtClean="0">
                <a:latin typeface="Comic Sans MS" pitchFamily="66" charset="0"/>
                <a:cs typeface="Arial" charset="0"/>
              </a:rPr>
            </a:br>
            <a:r>
              <a:rPr sz="2500" lang="ru-RU" smtClean="0">
                <a:latin typeface="Comic Sans MS" pitchFamily="66" charset="0"/>
                <a:cs typeface="Arial" charset="0"/>
              </a:rPr>
              <a:t>Ну-ка, кто же назовет?</a:t>
            </a:r>
          </a:p>
        </p:txBody>
      </p:sp>
      <p:sp>
        <p:nvSpPr>
          <p:cNvPr id="1048622" name="Содержимое 2"/>
          <p:cNvSpPr>
            <a:spLocks noGrp="1"/>
          </p:cNvSpPr>
          <p:nvPr>
            <p:ph idx="1"/>
          </p:nvPr>
        </p:nvSpPr>
        <p:spPr>
          <a:xfrm>
            <a:off x="457200" y="5768975"/>
            <a:ext cx="8229600" cy="720725"/>
          </a:xfrm>
        </p:spPr>
        <p:txBody>
          <a:bodyPr/>
          <a:p>
            <a:pPr eaLnBrk="1" hangingPunct="1">
              <a:buFont typeface="Arial" charset="0"/>
              <a:buNone/>
            </a:pPr>
            <a:r>
              <a:rPr sz="2800" lang="ru-RU" smtClean="0"/>
              <a:t>          медведица                                   медвежата</a:t>
            </a:r>
          </a:p>
        </p:txBody>
      </p:sp>
      <p:pic>
        <p:nvPicPr>
          <p:cNvPr id="2097168" name="Picture 2" descr="C:\Users\Ольга\Desktop\бурый-медведь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screen"/>
          <a:srcRect/>
          <a:stretch>
            <a:fillRect/>
          </a:stretch>
        </p:blipFill>
        <p:spPr bwMode="auto">
          <a:xfrm>
            <a:off x="431448" y="2708904"/>
            <a:ext cx="3930016" cy="2947512"/>
          </a:xfrm>
          <a:prstGeom prst="rect"/>
          <a:ln>
            <a:noFill/>
          </a:ln>
          <a:effectLst>
            <a:softEdge rad="112500"/>
          </a:effectLst>
        </p:spPr>
      </p:pic>
      <p:pic>
        <p:nvPicPr>
          <p:cNvPr id="2097169" name="Picture 3" descr="C:\Users\Ольга\Desktop\загруженное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screen"/>
          <a:srcRect/>
          <a:stretch>
            <a:fillRect/>
          </a:stretch>
        </p:blipFill>
        <p:spPr bwMode="auto">
          <a:xfrm>
            <a:off x="5472120" y="2798916"/>
            <a:ext cx="2340312" cy="2922479"/>
          </a:xfrm>
          <a:prstGeom prst="rect"/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097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097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209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209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048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048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662"/>
          </a:xfrm>
        </p:spPr>
        <p:txBody>
          <a:bodyPr/>
          <a:p>
            <a:pPr eaLnBrk="1" hangingPunct="1"/>
            <a:r>
              <a:rPr b="1" sz="2800" lang="ru-RU" smtClean="0">
                <a:solidFill>
                  <a:schemeClr val="hlink"/>
                </a:solidFill>
                <a:latin typeface="Times New Roman" pitchFamily="18" charset="0"/>
                <a:cs typeface="Arial" charset="0"/>
              </a:rPr>
              <a:t>Загадка</a:t>
            </a:r>
            <a:r>
              <a:rPr sz="2800" lang="ru-RU" smtClean="0">
                <a:solidFill>
                  <a:schemeClr val="hlink"/>
                </a:solidFill>
                <a:latin typeface="Times New Roman" pitchFamily="18" charset="0"/>
                <a:cs typeface="Arial" charset="0"/>
              </a:rPr>
              <a:t/>
            </a:r>
            <a:br>
              <a:rPr sz="2800" lang="ru-RU" smtClean="0">
                <a:solidFill>
                  <a:schemeClr val="hlink"/>
                </a:solidFill>
                <a:latin typeface="Times New Roman" pitchFamily="18" charset="0"/>
                <a:cs typeface="Arial" charset="0"/>
              </a:rPr>
            </a:br>
            <a:r>
              <a:rPr sz="2800" lang="ru-RU" smtClean="0">
                <a:latin typeface="Times New Roman" pitchFamily="18" charset="0"/>
                <a:cs typeface="Arial" charset="0"/>
              </a:rPr>
              <a:t> </a:t>
            </a:r>
            <a:r>
              <a:rPr sz="2500" lang="ru-RU" smtClean="0">
                <a:latin typeface="Times New Roman" pitchFamily="18" charset="0"/>
                <a:cs typeface="Arial" charset="0"/>
              </a:rPr>
              <a:t>Серый, страшный и зубастый </a:t>
            </a:r>
            <a:br>
              <a:rPr sz="2500" lang="ru-RU" smtClean="0">
                <a:latin typeface="Times New Roman" pitchFamily="18" charset="0"/>
                <a:cs typeface="Arial" charset="0"/>
              </a:rPr>
            </a:br>
            <a:r>
              <a:rPr sz="2500" lang="ru-RU" smtClean="0">
                <a:latin typeface="Times New Roman" pitchFamily="18" charset="0"/>
                <a:cs typeface="Arial" charset="0"/>
              </a:rPr>
              <a:t>Произвел переполох. </a:t>
            </a:r>
            <a:br>
              <a:rPr sz="2500" lang="ru-RU" smtClean="0">
                <a:latin typeface="Times New Roman" pitchFamily="18" charset="0"/>
                <a:cs typeface="Arial" charset="0"/>
              </a:rPr>
            </a:br>
            <a:r>
              <a:rPr sz="2500" lang="ru-RU" smtClean="0">
                <a:latin typeface="Times New Roman" pitchFamily="18" charset="0"/>
                <a:cs typeface="Arial" charset="0"/>
              </a:rPr>
              <a:t>Все зверята разбежались. </a:t>
            </a:r>
            <a:br>
              <a:rPr sz="2500" lang="ru-RU" smtClean="0">
                <a:latin typeface="Times New Roman" pitchFamily="18" charset="0"/>
                <a:cs typeface="Arial" charset="0"/>
              </a:rPr>
            </a:br>
            <a:r>
              <a:rPr sz="2500" lang="ru-RU" smtClean="0">
                <a:latin typeface="Times New Roman" pitchFamily="18" charset="0"/>
                <a:cs typeface="Arial" charset="0"/>
              </a:rPr>
              <a:t>Напугал зверят тех…</a:t>
            </a:r>
          </a:p>
        </p:txBody>
      </p:sp>
      <p:sp>
        <p:nvSpPr>
          <p:cNvPr id="1048624" name="Содержимое 2"/>
          <p:cNvSpPr>
            <a:spLocks noGrp="1"/>
          </p:cNvSpPr>
          <p:nvPr>
            <p:ph idx="1"/>
          </p:nvPr>
        </p:nvSpPr>
        <p:spPr>
          <a:xfrm>
            <a:off x="457200" y="5768975"/>
            <a:ext cx="8229600" cy="720725"/>
          </a:xfrm>
        </p:spPr>
        <p:txBody>
          <a:bodyPr/>
          <a:p>
            <a:pPr eaLnBrk="1" hangingPunct="1">
              <a:buFont typeface="Arial" charset="0"/>
              <a:buNone/>
            </a:pPr>
            <a:r>
              <a:rPr sz="2800" lang="ru-RU" smtClean="0"/>
              <a:t>               </a:t>
            </a:r>
            <a:r>
              <a:rPr sz="2800" lang="ru-RU" smtClean="0">
                <a:latin typeface="Times New Roman" pitchFamily="18" charset="0"/>
              </a:rPr>
              <a:t>волчица                                    волчата</a:t>
            </a:r>
          </a:p>
        </p:txBody>
      </p:sp>
      <p:pic>
        <p:nvPicPr>
          <p:cNvPr id="2097170" name="Picture 2" descr="C:\Users\Ольга\Desktop\20_1018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screen"/>
          <a:srcRect/>
          <a:stretch>
            <a:fillRect/>
          </a:stretch>
        </p:blipFill>
        <p:spPr bwMode="auto">
          <a:xfrm>
            <a:off x="701484" y="2843922"/>
            <a:ext cx="3698568" cy="2773926"/>
          </a:xfrm>
          <a:prstGeom prst="rect"/>
          <a:ln>
            <a:noFill/>
          </a:ln>
          <a:effectLst>
            <a:softEdge rad="112500"/>
          </a:effectLst>
        </p:spPr>
      </p:pic>
      <p:pic>
        <p:nvPicPr>
          <p:cNvPr id="2097171" name="Picture 3" descr="C:\Users\Ольга\Desktop\zfbafa94b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screen"/>
          <a:srcRect/>
          <a:stretch>
            <a:fillRect/>
          </a:stretch>
        </p:blipFill>
        <p:spPr bwMode="auto">
          <a:xfrm>
            <a:off x="4752024" y="2888928"/>
            <a:ext cx="3856176" cy="2570784"/>
          </a:xfrm>
          <a:prstGeom prst="rect"/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09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09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209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209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048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048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662"/>
          </a:xfrm>
        </p:spPr>
        <p:txBody>
          <a:bodyPr/>
          <a:p>
            <a:pPr eaLnBrk="1" hangingPunct="1"/>
            <a:r>
              <a:rPr b="1" sz="2800" lang="ru-RU" smtClean="0">
                <a:solidFill>
                  <a:schemeClr val="hlink"/>
                </a:solidFill>
                <a:latin typeface="Times New Roman" pitchFamily="18" charset="0"/>
                <a:cs typeface="Arial" charset="0"/>
              </a:rPr>
              <a:t>Загадка</a:t>
            </a:r>
            <a:r>
              <a:rPr sz="2800" lang="ru-RU" smtClean="0">
                <a:latin typeface="Times New Roman" pitchFamily="18" charset="0"/>
                <a:cs typeface="Arial" charset="0"/>
              </a:rPr>
              <a:t/>
            </a:r>
            <a:br>
              <a:rPr sz="2800" lang="ru-RU" smtClean="0">
                <a:latin typeface="Times New Roman" pitchFamily="18" charset="0"/>
                <a:cs typeface="Arial" charset="0"/>
              </a:rPr>
            </a:br>
            <a:r>
              <a:rPr sz="2500" lang="ru-RU" smtClean="0">
                <a:latin typeface="Times New Roman" pitchFamily="18" charset="0"/>
                <a:cs typeface="Arial" charset="0"/>
              </a:rPr>
              <a:t>Сердитый недотрога </a:t>
            </a:r>
            <a:br>
              <a:rPr sz="2500" lang="ru-RU" smtClean="0">
                <a:latin typeface="Times New Roman" pitchFamily="18" charset="0"/>
                <a:cs typeface="Arial" charset="0"/>
              </a:rPr>
            </a:br>
            <a:r>
              <a:rPr sz="2500" lang="ru-RU" smtClean="0">
                <a:latin typeface="Times New Roman" pitchFamily="18" charset="0"/>
                <a:cs typeface="Arial" charset="0"/>
              </a:rPr>
              <a:t>Живёт в глуши лесной. </a:t>
            </a:r>
            <a:br>
              <a:rPr sz="2500" lang="ru-RU" smtClean="0">
                <a:latin typeface="Times New Roman" pitchFamily="18" charset="0"/>
                <a:cs typeface="Arial" charset="0"/>
              </a:rPr>
            </a:br>
            <a:r>
              <a:rPr sz="2500" lang="ru-RU" smtClean="0">
                <a:latin typeface="Times New Roman" pitchFamily="18" charset="0"/>
                <a:cs typeface="Arial" charset="0"/>
              </a:rPr>
              <a:t>Иголок очень много, </a:t>
            </a:r>
            <a:br>
              <a:rPr sz="2500" lang="ru-RU" smtClean="0">
                <a:latin typeface="Times New Roman" pitchFamily="18" charset="0"/>
                <a:cs typeface="Arial" charset="0"/>
              </a:rPr>
            </a:br>
            <a:r>
              <a:rPr sz="2500" lang="ru-RU" smtClean="0">
                <a:latin typeface="Times New Roman" pitchFamily="18" charset="0"/>
                <a:cs typeface="Arial" charset="0"/>
              </a:rPr>
              <a:t>А нитки не одной. </a:t>
            </a:r>
          </a:p>
        </p:txBody>
      </p:sp>
      <p:sp>
        <p:nvSpPr>
          <p:cNvPr id="1048626" name="Содержимое 2"/>
          <p:cNvSpPr>
            <a:spLocks noGrp="1"/>
          </p:cNvSpPr>
          <p:nvPr>
            <p:ph idx="1"/>
          </p:nvPr>
        </p:nvSpPr>
        <p:spPr>
          <a:xfrm>
            <a:off x="457200" y="5768975"/>
            <a:ext cx="8229600" cy="720725"/>
          </a:xfrm>
        </p:spPr>
        <p:txBody>
          <a:bodyPr/>
          <a:p>
            <a:pPr eaLnBrk="1" hangingPunct="1">
              <a:buFont typeface="Arial" charset="0"/>
              <a:buNone/>
            </a:pPr>
            <a:r>
              <a:rPr sz="2800" lang="ru-RU" smtClean="0">
                <a:latin typeface="Times New Roman" pitchFamily="18" charset="0"/>
              </a:rPr>
              <a:t>               ежиха</a:t>
            </a:r>
            <a:r>
              <a:rPr sz="2800" lang="ru-RU" smtClean="0"/>
              <a:t>                                             </a:t>
            </a:r>
            <a:r>
              <a:rPr sz="2800" lang="ru-RU" smtClean="0">
                <a:latin typeface="Times New Roman" pitchFamily="18" charset="0"/>
              </a:rPr>
              <a:t>ежата</a:t>
            </a:r>
          </a:p>
        </p:txBody>
      </p:sp>
      <p:pic>
        <p:nvPicPr>
          <p:cNvPr id="2097172" name="Picture 2" descr="C:\Users\Ольга\Desktop\BSdJlFu5W7o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screen"/>
          <a:srcRect/>
          <a:stretch>
            <a:fillRect/>
          </a:stretch>
        </p:blipFill>
        <p:spPr bwMode="auto">
          <a:xfrm>
            <a:off x="611472" y="2888928"/>
            <a:ext cx="4081148" cy="2700360"/>
          </a:xfrm>
          <a:prstGeom prst="rect"/>
          <a:ln>
            <a:noFill/>
          </a:ln>
          <a:effectLst>
            <a:softEdge rad="112500"/>
          </a:effectLst>
        </p:spPr>
      </p:pic>
      <p:pic>
        <p:nvPicPr>
          <p:cNvPr id="2097173" name="Picture 3" descr="C:\Users\Ольга\Desktop\ezh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screen"/>
          <a:srcRect/>
          <a:stretch>
            <a:fillRect/>
          </a:stretch>
        </p:blipFill>
        <p:spPr bwMode="auto">
          <a:xfrm>
            <a:off x="5382108" y="2888928"/>
            <a:ext cx="2880384" cy="2586467"/>
          </a:xfrm>
          <a:prstGeom prst="rect"/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09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09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209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209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048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048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662"/>
          </a:xfrm>
        </p:spPr>
        <p:txBody>
          <a:bodyPr>
            <a:normAutofit/>
          </a:bodyPr>
          <a:p>
            <a:pPr eaLnBrk="1" hangingPunct="1"/>
            <a:r>
              <a:rPr b="1" sz="2500" lang="ru-RU" smtClean="0">
                <a:solidFill>
                  <a:schemeClr val="hlink"/>
                </a:solidFill>
                <a:latin typeface="Times New Roman" pitchFamily="18" charset="0"/>
                <a:cs typeface="Arial" charset="0"/>
              </a:rPr>
              <a:t>Загадка</a:t>
            </a:r>
            <a:r>
              <a:rPr sz="2500" lang="ru-RU" smtClean="0">
                <a:solidFill>
                  <a:schemeClr val="hlink"/>
                </a:solidFill>
                <a:latin typeface="Times New Roman" pitchFamily="18" charset="0"/>
                <a:cs typeface="Arial" charset="0"/>
              </a:rPr>
              <a:t/>
            </a:r>
            <a:br>
              <a:rPr sz="2500" lang="ru-RU" smtClean="0">
                <a:solidFill>
                  <a:schemeClr val="hlink"/>
                </a:solidFill>
                <a:latin typeface="Times New Roman" pitchFamily="18" charset="0"/>
                <a:cs typeface="Arial" charset="0"/>
              </a:rPr>
            </a:br>
            <a:r>
              <a:rPr sz="2500" lang="ru-RU" smtClean="0">
                <a:latin typeface="Times New Roman" pitchFamily="18" charset="0"/>
                <a:cs typeface="Arial" charset="0"/>
              </a:rPr>
              <a:t>Не мышь, не птица,</a:t>
            </a:r>
            <a:br>
              <a:rPr sz="2500" lang="ru-RU" smtClean="0">
                <a:latin typeface="Times New Roman" pitchFamily="18" charset="0"/>
                <a:cs typeface="Arial" charset="0"/>
              </a:rPr>
            </a:br>
            <a:r>
              <a:rPr sz="2500" lang="ru-RU" smtClean="0">
                <a:latin typeface="Times New Roman" pitchFamily="18" charset="0"/>
                <a:cs typeface="Arial" charset="0"/>
              </a:rPr>
              <a:t>В лесу резвится,</a:t>
            </a:r>
            <a:br>
              <a:rPr sz="2500" lang="ru-RU" smtClean="0">
                <a:latin typeface="Times New Roman" pitchFamily="18" charset="0"/>
                <a:cs typeface="Arial" charset="0"/>
              </a:rPr>
            </a:br>
            <a:r>
              <a:rPr sz="2500" lang="ru-RU" smtClean="0">
                <a:latin typeface="Times New Roman" pitchFamily="18" charset="0"/>
                <a:cs typeface="Arial" charset="0"/>
              </a:rPr>
              <a:t>На деревьях живёт</a:t>
            </a:r>
            <a:br>
              <a:rPr sz="2500" lang="ru-RU" smtClean="0">
                <a:latin typeface="Times New Roman" pitchFamily="18" charset="0"/>
                <a:cs typeface="Arial" charset="0"/>
              </a:rPr>
            </a:br>
            <a:r>
              <a:rPr sz="2500" lang="ru-RU" smtClean="0">
                <a:latin typeface="Times New Roman" pitchFamily="18" charset="0"/>
                <a:cs typeface="Arial" charset="0"/>
              </a:rPr>
              <a:t>И орешки грызёт.</a:t>
            </a:r>
            <a:r>
              <a:rPr sz="2500" lang="ru-RU" smtClean="0">
                <a:latin typeface="Times New Roman" pitchFamily="18" charset="0"/>
              </a:rPr>
              <a:t/>
            </a:r>
            <a:br>
              <a:rPr sz="2500" lang="ru-RU" smtClean="0">
                <a:latin typeface="Times New Roman" pitchFamily="18" charset="0"/>
              </a:rPr>
            </a:br>
            <a:r>
              <a:rPr sz="2300" lang="ru-RU" smtClean="0">
                <a:latin typeface="Times New Roman" pitchFamily="18" charset="0"/>
                <a:cs typeface="Arial" charset="0"/>
              </a:rPr>
              <a:t> </a:t>
            </a:r>
          </a:p>
        </p:txBody>
      </p:sp>
      <p:sp>
        <p:nvSpPr>
          <p:cNvPr id="1048628" name="Содержимое 2"/>
          <p:cNvSpPr>
            <a:spLocks noGrp="1"/>
          </p:cNvSpPr>
          <p:nvPr>
            <p:ph idx="1"/>
          </p:nvPr>
        </p:nvSpPr>
        <p:spPr>
          <a:xfrm>
            <a:off x="457200" y="5768975"/>
            <a:ext cx="8229600" cy="720725"/>
          </a:xfrm>
        </p:spPr>
        <p:txBody>
          <a:bodyPr/>
          <a:p>
            <a:pPr eaLnBrk="1" hangingPunct="1">
              <a:buFont typeface="Arial" charset="0"/>
              <a:buNone/>
            </a:pPr>
            <a:r>
              <a:rPr sz="2800" lang="ru-RU" smtClean="0">
                <a:latin typeface="Times New Roman" pitchFamily="18" charset="0"/>
              </a:rPr>
              <a:t>              белка</a:t>
            </a:r>
            <a:r>
              <a:rPr sz="2800" lang="ru-RU" smtClean="0"/>
              <a:t>                                          </a:t>
            </a:r>
            <a:r>
              <a:rPr sz="2800" lang="ru-RU" smtClean="0">
                <a:latin typeface="Times New Roman" pitchFamily="18" charset="0"/>
              </a:rPr>
              <a:t>бельчата</a:t>
            </a:r>
          </a:p>
        </p:txBody>
      </p:sp>
      <p:pic>
        <p:nvPicPr>
          <p:cNvPr id="2097174" name="Picture 2" descr="C:\Users\Ольга\Desktop\images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screen"/>
          <a:srcRect/>
          <a:stretch>
            <a:fillRect/>
          </a:stretch>
        </p:blipFill>
        <p:spPr bwMode="auto">
          <a:xfrm>
            <a:off x="521460" y="2708904"/>
            <a:ext cx="3619039" cy="2700360"/>
          </a:xfrm>
          <a:prstGeom prst="rect"/>
          <a:ln>
            <a:noFill/>
          </a:ln>
          <a:effectLst>
            <a:softEdge rad="112500"/>
          </a:effectLst>
        </p:spPr>
      </p:pic>
      <p:pic>
        <p:nvPicPr>
          <p:cNvPr id="2097175" name="Picture 3" descr="C:\Users\Ольга\Desktop\images (1)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screen"/>
          <a:srcRect/>
          <a:stretch>
            <a:fillRect/>
          </a:stretch>
        </p:blipFill>
        <p:spPr bwMode="auto">
          <a:xfrm>
            <a:off x="4932048" y="2708904"/>
            <a:ext cx="3522209" cy="2700360"/>
          </a:xfrm>
          <a:prstGeom prst="rect"/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09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09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209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209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048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048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1075"/>
          </a:xfrm>
        </p:spPr>
        <p:txBody>
          <a:bodyPr/>
          <a:p>
            <a:pPr eaLnBrk="1" hangingPunct="1"/>
            <a:r>
              <a:rPr b="1" lang="ru-RU" smtClean="0">
                <a:solidFill>
                  <a:srgbClr val="FF0000"/>
                </a:solidFill>
                <a:latin typeface="Times New Roman" pitchFamily="18" charset="0"/>
              </a:rPr>
              <a:t>Кто такие дикие животные?</a:t>
            </a:r>
          </a:p>
        </p:txBody>
      </p:sp>
      <p:sp>
        <p:nvSpPr>
          <p:cNvPr id="1048630" name="Содержимое 2"/>
          <p:cNvSpPr>
            <a:spLocks noGrp="1"/>
          </p:cNvSpPr>
          <p:nvPr>
            <p:ph idx="1"/>
          </p:nvPr>
        </p:nvSpPr>
        <p:spPr>
          <a:xfrm>
            <a:off x="323850" y="1089025"/>
            <a:ext cx="8291513" cy="5130800"/>
          </a:xfrm>
        </p:spPr>
        <p:txBody>
          <a:bodyPr>
            <a:normAutofit/>
          </a:bodyPr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b="1" sz="4000" i="1" lang="ru-RU" smtClean="0">
                <a:solidFill>
                  <a:srgbClr val="E46C0A"/>
                </a:solidFill>
                <a:latin typeface="Times New Roman" pitchFamily="18" charset="0"/>
              </a:rPr>
              <a:t>Дикими называют животных потому что: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b="1" sz="4000" i="1" lang="ru-RU" smtClean="0">
                <a:latin typeface="Times New Roman" pitchFamily="18" charset="0"/>
              </a:rPr>
              <a:t>В природе диким животным надо самим заботится о себе и о своих детенышах;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b="1" sz="4000" i="1" lang="ru-RU" smtClean="0">
                <a:latin typeface="Times New Roman" pitchFamily="18" charset="0"/>
              </a:rPr>
              <a:t>Они сами добывают себе пищу;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b="1" sz="4000" i="1" lang="ru-RU" smtClean="0">
                <a:latin typeface="Times New Roman" pitchFamily="18" charset="0"/>
              </a:rPr>
              <a:t>Сами делают себе жильё.</a:t>
            </a:r>
          </a:p>
          <a:p>
            <a:pPr algn="just" eaLnBrk="1" hangingPunct="1">
              <a:lnSpc>
                <a:spcPct val="90000"/>
              </a:lnSpc>
              <a:buFont typeface="Arial" charset="0"/>
              <a:buNone/>
            </a:pPr>
            <a:r>
              <a:rPr sz="2800" lang="ru-RU" smtClean="0">
                <a:latin typeface="Times New Roman" pitchFamily="18" charset="0"/>
              </a:rPr>
              <a:t>	</a:t>
            </a:r>
            <a:endParaRPr sz="5100" lang="ru-RU" smtClean="0"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pPr eaLnBrk="1" hangingPunct="1"/>
            <a:r>
              <a:rPr lang="ru-RU" smtClean="0">
                <a:solidFill>
                  <a:srgbClr val="FF0000"/>
                </a:solidFill>
                <a:latin typeface="Times New Roman" pitchFamily="18" charset="0"/>
              </a:rPr>
              <a:t>«Один - много»</a:t>
            </a:r>
            <a:br>
              <a:rPr lang="ru-RU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mtClean="0">
                <a:solidFill>
                  <a:srgbClr val="FF0000"/>
                </a:solidFill>
                <a:latin typeface="Times New Roman" pitchFamily="18" charset="0"/>
              </a:rPr>
              <a:t>(дидактическая игра)</a:t>
            </a:r>
          </a:p>
        </p:txBody>
      </p:sp>
      <p:pic>
        <p:nvPicPr>
          <p:cNvPr id="2097176" name="Picture 2" descr="C:\Users\Ольга\Desktop\342208.jpeg"/>
          <p:cNvPicPr>
            <a:picLocks noChangeAspect="1" noGrp="1" noChangeArrowheads="1"/>
          </p:cNvPicPr>
          <p:nvPr>
            <p:ph idx="1"/>
          </p:nvPr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>
          <a:xfrm>
            <a:off x="701675" y="1538288"/>
            <a:ext cx="2508250" cy="2043112"/>
          </a:xfrm>
        </p:spPr>
      </p:pic>
      <p:pic>
        <p:nvPicPr>
          <p:cNvPr id="2097177" name="Picture 3" descr="C:\Users\Ольга\Desktop\w5krp_w465h262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5111750" y="1538288"/>
            <a:ext cx="3667125" cy="2070100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178" name="Picture 4" descr="C:\Users\Ольга\Desktop\1239965539_f9c2bd59c6484f799cb08f24f31f194e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 bwMode="auto">
          <a:xfrm>
            <a:off x="520700" y="4329113"/>
            <a:ext cx="2819400" cy="1873250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179" name="Picture 5" descr="C:\Users\Ольга\Desktop\dvornyajki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4"/>
          <a:srcRect/>
          <a:stretch>
            <a:fillRect/>
          </a:stretch>
        </p:blipFill>
        <p:spPr bwMode="auto">
          <a:xfrm>
            <a:off x="5381625" y="4081463"/>
            <a:ext cx="3130550" cy="2351087"/>
          </a:xfrm>
          <a:prstGeom prst="rect"/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pPr eaLnBrk="1" hangingPunct="1"/>
            <a:endParaRPr lang="ru-RU" smtClean="0"/>
          </a:p>
        </p:txBody>
      </p:sp>
      <p:pic>
        <p:nvPicPr>
          <p:cNvPr id="2097180" name="Picture 4" descr="C:\Users\Ольга\Desktop\лошадь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1150938" y="277813"/>
            <a:ext cx="2160587" cy="2160587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181" name="Picture 3" descr="C:\Users\Ольга\Desktop\images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5651500" y="4689475"/>
            <a:ext cx="2390775" cy="1914525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182" name="Picture 4" descr="C:\Users\Ольга\Desktop\загруженное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 bwMode="auto">
          <a:xfrm>
            <a:off x="881063" y="2528888"/>
            <a:ext cx="2466975" cy="1847850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183" name="Picture 5" descr="C:\Users\Ольга\Desktop\images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4"/>
          <a:srcRect/>
          <a:stretch>
            <a:fillRect/>
          </a:stretch>
        </p:blipFill>
        <p:spPr bwMode="auto">
          <a:xfrm>
            <a:off x="5562600" y="2528888"/>
            <a:ext cx="2700338" cy="2022475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184" name="Picture 6" descr="C:\Users\Ольга\Desktop\kot1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5"/>
          <a:srcRect/>
          <a:stretch>
            <a:fillRect/>
          </a:stretch>
        </p:blipFill>
        <p:spPr bwMode="auto">
          <a:xfrm>
            <a:off x="881063" y="4598988"/>
            <a:ext cx="2357437" cy="1766887"/>
          </a:xfrm>
          <a:prstGeom prst="rect"/>
          <a:noFill/>
          <a:ln w="9525">
            <a:noFill/>
            <a:miter lim="800000"/>
            <a:headEnd/>
            <a:tailEnd/>
          </a:ln>
        </p:spPr>
      </p:pic>
      <p:sp>
        <p:nvSpPr>
          <p:cNvPr id="1048633" name="Содержимое 9"/>
          <p:cNvSpPr>
            <a:spLocks noGrp="1"/>
          </p:cNvSpPr>
          <p:nvPr>
            <p:ph idx="1"/>
          </p:nvPr>
        </p:nvSpPr>
        <p:spPr/>
        <p:txBody>
          <a:bodyPr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pic>
        <p:nvPicPr>
          <p:cNvPr id="2097185" name="Picture 2" descr="C:\Users\Ольга\Desktop\Loshadi-v-Severnoy-Islandii-0007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6"/>
          <a:srcRect/>
          <a:stretch>
            <a:fillRect/>
          </a:stretch>
        </p:blipFill>
        <p:spPr bwMode="auto">
          <a:xfrm>
            <a:off x="5472113" y="395288"/>
            <a:ext cx="3116262" cy="2027237"/>
          </a:xfrm>
          <a:prstGeom prst="rect"/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pPr eaLnBrk="1" hangingPunct="1"/>
            <a:r>
              <a:rPr lang="ru-RU" smtClean="0">
                <a:solidFill>
                  <a:srgbClr val="003300"/>
                </a:solidFill>
                <a:latin typeface="Times New Roman" pitchFamily="18" charset="0"/>
              </a:rPr>
              <a:t>Дидактическая игра</a:t>
            </a:r>
            <a:br>
              <a:rPr lang="ru-RU" smtClean="0">
                <a:solidFill>
                  <a:srgbClr val="003300"/>
                </a:solidFill>
                <a:latin typeface="Times New Roman" pitchFamily="18" charset="0"/>
              </a:rPr>
            </a:br>
            <a:r>
              <a:rPr lang="ru-RU" smtClean="0">
                <a:solidFill>
                  <a:srgbClr val="003300"/>
                </a:solidFill>
                <a:latin typeface="Times New Roman" pitchFamily="18" charset="0"/>
              </a:rPr>
              <a:t>«Кто что ест?»</a:t>
            </a:r>
          </a:p>
        </p:txBody>
      </p:sp>
      <p:pic>
        <p:nvPicPr>
          <p:cNvPr id="2097186" name="Picture 2" descr="C:\Users\Ольга\Desktop\koshka-maine-coon.jpg"/>
          <p:cNvPicPr>
            <a:picLocks noChangeAspect="1" noGrp="1" noChangeArrowheads="1"/>
          </p:cNvPicPr>
          <p:nvPr>
            <p:ph idx="1"/>
          </p:nvPr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>
          <a:xfrm>
            <a:off x="431800" y="2168525"/>
            <a:ext cx="3900488" cy="3048000"/>
          </a:xfrm>
        </p:spPr>
      </p:pic>
      <p:pic>
        <p:nvPicPr>
          <p:cNvPr id="2097187" name="Picture 3" descr="C:\Users\Ольга\Desktop\item229_img1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6281738" y="1628775"/>
            <a:ext cx="1838325" cy="1439863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188" name="Picture 4" descr="C:\Users\Ольга\Desktop\orehi-zheludi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 bwMode="auto">
          <a:xfrm>
            <a:off x="6372225" y="3159125"/>
            <a:ext cx="1660525" cy="1660525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189" name="Picture 2" descr="C:\Users\Ольга\Desktop\news_31_big_1148297808.gif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4"/>
          <a:srcRect/>
          <a:stretch>
            <a:fillRect/>
          </a:stretch>
        </p:blipFill>
        <p:spPr bwMode="auto">
          <a:xfrm>
            <a:off x="6192838" y="4959350"/>
            <a:ext cx="2046287" cy="1654175"/>
          </a:xfrm>
          <a:prstGeom prst="rect"/>
          <a:noFill/>
          <a:ln w="9525">
            <a:noFill/>
            <a:miter lim="800000"/>
            <a:headEnd/>
            <a:tailEnd/>
          </a:ln>
        </p:spPr>
      </p:pic>
      <p:cxnSp>
        <p:nvCxnSpPr>
          <p:cNvPr id="3145728" name="Прямая со стрелкой 10"/>
          <p:cNvCxnSpPr>
            <a:cxnSpLocks/>
          </p:cNvCxnSpPr>
          <p:nvPr/>
        </p:nvCxnSpPr>
        <p:spPr>
          <a:xfrm flipV="1">
            <a:off x="4481513" y="2259013"/>
            <a:ext cx="1530350" cy="900112"/>
          </a:xfrm>
          <a:prstGeom prst="straightConnector1"/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6"/>
                                        <p:tgtEl>
                                          <p:spTgt spid="2097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209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12"/>
                                        <p:tgtEl>
                                          <p:spTgt spid="2097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13"/>
                                        <p:tgtEl>
                                          <p:spTgt spid="209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3145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3145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</p:bgPr>
    </p:bg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Заголовок 1"/>
          <p:cNvSpPr>
            <a:spLocks noGrp="1"/>
          </p:cNvSpPr>
          <p:nvPr>
            <p:ph type="title"/>
          </p:nvPr>
        </p:nvSpPr>
        <p:spPr>
          <a:xfrm>
            <a:off x="457200" y="1412875"/>
            <a:ext cx="7931150" cy="1871663"/>
          </a:xfrm>
        </p:spPr>
        <p:txBody>
          <a:bodyPr/>
          <a:p>
            <a:pPr eaLnBrk="1" hangingPunct="1"/>
            <a:r>
              <a:rPr sz="3200" lang="ru-RU" smtClean="0"/>
              <a:t/>
            </a:r>
            <a:br>
              <a:rPr sz="3200" lang="ru-RU" smtClean="0"/>
            </a:br>
            <a:endParaRPr sz="4000" lang="ru-RU" smtClean="0"/>
          </a:p>
        </p:txBody>
      </p:sp>
      <p:sp>
        <p:nvSpPr>
          <p:cNvPr id="1048599" name="Содержимое 2"/>
          <p:cNvSpPr>
            <a:spLocks noGrp="1"/>
          </p:cNvSpPr>
          <p:nvPr>
            <p:ph idx="1"/>
          </p:nvPr>
        </p:nvSpPr>
        <p:spPr>
          <a:xfrm>
            <a:off x="539750" y="458788"/>
            <a:ext cx="8147050" cy="5667375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p>
            <a:pPr eaLnBrk="1" hangingPunct="1">
              <a:buFont typeface="Arial" charset="0"/>
              <a:buNone/>
            </a:pPr>
            <a:endParaRPr lang="ru-RU" smtClean="0"/>
          </a:p>
          <a:p>
            <a:pPr algn="ctr" eaLnBrk="1" hangingPunct="1">
              <a:buFont typeface="Arial" charset="0"/>
              <a:buNone/>
            </a:pPr>
            <a:r>
              <a:rPr b="1" sz="3600" lang="en-US" smtClean="0">
                <a:solidFill>
                  <a:srgbClr val="000080"/>
                </a:solidFill>
                <a:latin typeface="Times New Roman" pitchFamily="18" charset="0"/>
              </a:rPr>
              <a:t>  </a:t>
            </a:r>
            <a:r>
              <a:rPr b="1" sz="3600" lang="ru-RU" smtClean="0">
                <a:solidFill>
                  <a:srgbClr val="000080"/>
                </a:solidFill>
                <a:latin typeface="Times New Roman" pitchFamily="18" charset="0"/>
              </a:rPr>
              <a:t> </a:t>
            </a:r>
            <a:r>
              <a:rPr b="1" sz="3600" lang="ru-RU" smtClean="0">
                <a:solidFill>
                  <a:srgbClr val="000080"/>
                </a:solidFill>
                <a:latin typeface="Times New Roman" pitchFamily="18" charset="0"/>
              </a:rPr>
              <a:t>"</a:t>
            </a:r>
            <a:r>
              <a:rPr b="1" sz="3600" lang="ru-RU" smtClean="0">
                <a:solidFill>
                  <a:srgbClr val="000080"/>
                </a:solidFill>
                <a:latin typeface="Times New Roman" pitchFamily="18" charset="0"/>
              </a:rPr>
              <a:t>Домашние</a:t>
            </a:r>
            <a:r>
              <a:rPr b="1" sz="3600" lang="ru-RU" smtClean="0">
                <a:solidFill>
                  <a:srgbClr val="000080"/>
                </a:solidFill>
                <a:latin typeface="Times New Roman" pitchFamily="18" charset="0"/>
              </a:rPr>
              <a:t> и дикие животные" </a:t>
            </a:r>
            <a:endParaRPr b="1" sz="3600" lang="en-US" smtClean="0">
              <a:solidFill>
                <a:srgbClr val="000080"/>
              </a:solidFill>
              <a:latin typeface="Times New Roman" pitchFamily="18" charset="0"/>
            </a:endParaRPr>
          </a:p>
          <a:p>
            <a:pPr algn="ctr" eaLnBrk="1" hangingPunct="1">
              <a:buFont typeface="Arial" charset="0"/>
              <a:buNone/>
            </a:pPr>
            <a:r>
              <a:rPr altLang="en-US" sz="3600" lang="ru-RU" smtClean="0">
                <a:solidFill>
                  <a:srgbClr val="FF0000"/>
                </a:solidFill>
                <a:latin typeface="Times New Roman" pitchFamily="18" charset="0"/>
              </a:rPr>
              <a:t>Р</a:t>
            </a:r>
            <a:r>
              <a:rPr altLang="en-US" sz="3600" lang="ru-RU" smtClean="0">
                <a:solidFill>
                  <a:srgbClr val="FF0000"/>
                </a:solidFill>
                <a:latin typeface="Times New Roman" pitchFamily="18" charset="0"/>
              </a:rPr>
              <a:t>а</a:t>
            </a:r>
            <a:r>
              <a:rPr altLang="en-US" sz="3600" lang="ru-RU" smtClean="0">
                <a:solidFill>
                  <a:srgbClr val="FF0000"/>
                </a:solidFill>
                <a:latin typeface="Times New Roman" pitchFamily="18" charset="0"/>
              </a:rPr>
              <a:t>с</a:t>
            </a:r>
            <a:r>
              <a:rPr altLang="en-US" sz="3600" lang="ru-RU" smtClean="0">
                <a:solidFill>
                  <a:srgbClr val="FF0000"/>
                </a:solidFill>
                <a:latin typeface="Times New Roman" pitchFamily="18" charset="0"/>
              </a:rPr>
              <a:t>ш</a:t>
            </a:r>
            <a:r>
              <a:rPr altLang="en-US" sz="3600" lang="ru-RU" smtClean="0">
                <a:solidFill>
                  <a:srgbClr val="FF0000"/>
                </a:solidFill>
                <a:latin typeface="Times New Roman" pitchFamily="18" charset="0"/>
              </a:rPr>
              <a:t>ирение</a:t>
            </a:r>
            <a:r>
              <a:rPr altLang="en-US" sz="3600" lang="en-US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altLang="en-US" sz="3600" lang="ru-RU" smtClean="0">
                <a:solidFill>
                  <a:srgbClr val="FF0000"/>
                </a:solidFill>
                <a:latin typeface="Times New Roman" pitchFamily="18" charset="0"/>
              </a:rPr>
              <a:t>п</a:t>
            </a:r>
            <a:r>
              <a:rPr altLang="en-US" sz="3600" lang="ru-RU" smtClean="0">
                <a:solidFill>
                  <a:srgbClr val="FF0000"/>
                </a:solidFill>
                <a:latin typeface="Times New Roman" pitchFamily="18" charset="0"/>
              </a:rPr>
              <a:t>р</a:t>
            </a:r>
            <a:r>
              <a:rPr altLang="en-US" sz="3600" lang="ru-RU" smtClean="0">
                <a:solidFill>
                  <a:srgbClr val="FF0000"/>
                </a:solidFill>
                <a:latin typeface="Times New Roman" pitchFamily="18" charset="0"/>
              </a:rPr>
              <a:t>е</a:t>
            </a:r>
            <a:r>
              <a:rPr altLang="en-US" sz="3600" lang="ru-RU" smtClean="0">
                <a:solidFill>
                  <a:srgbClr val="FF0000"/>
                </a:solidFill>
                <a:latin typeface="Times New Roman" pitchFamily="18" charset="0"/>
              </a:rPr>
              <a:t>д</a:t>
            </a:r>
            <a:r>
              <a:rPr altLang="en-US" sz="3600" lang="ru-RU" smtClean="0">
                <a:solidFill>
                  <a:srgbClr val="FF0000"/>
                </a:solidFill>
                <a:latin typeface="Times New Roman" pitchFamily="18" charset="0"/>
              </a:rPr>
              <a:t>с</a:t>
            </a:r>
            <a:r>
              <a:rPr altLang="en-US" sz="3600" lang="ru-RU" smtClean="0">
                <a:solidFill>
                  <a:srgbClr val="FF0000"/>
                </a:solidFill>
                <a:latin typeface="Times New Roman" pitchFamily="18" charset="0"/>
              </a:rPr>
              <a:t>т</a:t>
            </a:r>
            <a:r>
              <a:rPr altLang="en-US" sz="3600" lang="ru-RU" smtClean="0">
                <a:solidFill>
                  <a:srgbClr val="FF0000"/>
                </a:solidFill>
                <a:latin typeface="Times New Roman" pitchFamily="18" charset="0"/>
              </a:rPr>
              <a:t>а</a:t>
            </a:r>
            <a:r>
              <a:rPr altLang="en-US" sz="3600" lang="ru-RU" smtClean="0">
                <a:solidFill>
                  <a:srgbClr val="FF0000"/>
                </a:solidFill>
                <a:latin typeface="Times New Roman" pitchFamily="18" charset="0"/>
              </a:rPr>
              <a:t>в</a:t>
            </a:r>
            <a:r>
              <a:rPr altLang="en-US" sz="3600" lang="ru-RU" smtClean="0">
                <a:solidFill>
                  <a:srgbClr val="FF0000"/>
                </a:solidFill>
                <a:latin typeface="Times New Roman" pitchFamily="18" charset="0"/>
              </a:rPr>
              <a:t>л</a:t>
            </a:r>
            <a:r>
              <a:rPr altLang="en-US" sz="3600" lang="ru-RU" smtClean="0">
                <a:solidFill>
                  <a:srgbClr val="FF0000"/>
                </a:solidFill>
                <a:latin typeface="Times New Roman" pitchFamily="18" charset="0"/>
              </a:rPr>
              <a:t>е</a:t>
            </a:r>
            <a:r>
              <a:rPr altLang="en-US" sz="3600" lang="ru-RU" smtClean="0">
                <a:solidFill>
                  <a:srgbClr val="FF0000"/>
                </a:solidFill>
                <a:latin typeface="Times New Roman" pitchFamily="18" charset="0"/>
              </a:rPr>
              <a:t>н</a:t>
            </a:r>
            <a:r>
              <a:rPr altLang="en-US" sz="3600" lang="ru-RU" smtClean="0">
                <a:solidFill>
                  <a:srgbClr val="FF0000"/>
                </a:solidFill>
                <a:latin typeface="Times New Roman" pitchFamily="18" charset="0"/>
              </a:rPr>
              <a:t>и</a:t>
            </a:r>
            <a:r>
              <a:rPr altLang="en-US" sz="3600" lang="ru-RU" smtClean="0">
                <a:solidFill>
                  <a:srgbClr val="FF0000"/>
                </a:solidFill>
                <a:latin typeface="Times New Roman" pitchFamily="18" charset="0"/>
              </a:rPr>
              <a:t>й</a:t>
            </a:r>
            <a:r>
              <a:rPr altLang="en-US" sz="3600" lang="en-US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altLang="en-US" sz="3600" lang="ru-RU" smtClean="0">
                <a:solidFill>
                  <a:srgbClr val="FF0000"/>
                </a:solidFill>
                <a:latin typeface="Times New Roman" pitchFamily="18" charset="0"/>
              </a:rPr>
              <a:t>о</a:t>
            </a:r>
            <a:r>
              <a:rPr altLang="en-US" sz="3600" lang="en-US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altLang="en-US" sz="3600" lang="ru-RU" smtClean="0">
                <a:solidFill>
                  <a:srgbClr val="FF0000"/>
                </a:solidFill>
                <a:latin typeface="Times New Roman" pitchFamily="18" charset="0"/>
              </a:rPr>
              <a:t>д</a:t>
            </a:r>
            <a:r>
              <a:rPr altLang="en-US" sz="3600" lang="ru-RU" smtClean="0">
                <a:solidFill>
                  <a:srgbClr val="FF0000"/>
                </a:solidFill>
                <a:latin typeface="Times New Roman" pitchFamily="18" charset="0"/>
              </a:rPr>
              <a:t>о</a:t>
            </a:r>
            <a:r>
              <a:rPr altLang="en-US" sz="3600" lang="ru-RU" smtClean="0">
                <a:solidFill>
                  <a:srgbClr val="FF0000"/>
                </a:solidFill>
                <a:latin typeface="Times New Roman" pitchFamily="18" charset="0"/>
              </a:rPr>
              <a:t>м</a:t>
            </a:r>
            <a:r>
              <a:rPr altLang="en-US" sz="3600" lang="ru-RU" smtClean="0">
                <a:solidFill>
                  <a:srgbClr val="FF0000"/>
                </a:solidFill>
                <a:latin typeface="Times New Roman" pitchFamily="18" charset="0"/>
              </a:rPr>
              <a:t>а</a:t>
            </a:r>
            <a:r>
              <a:rPr altLang="en-US" sz="3600" lang="ru-RU" smtClean="0">
                <a:solidFill>
                  <a:srgbClr val="FF0000"/>
                </a:solidFill>
                <a:latin typeface="Times New Roman" pitchFamily="18" charset="0"/>
              </a:rPr>
              <a:t>шних</a:t>
            </a:r>
            <a:r>
              <a:rPr altLang="en-US" sz="3600" lang="en-US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altLang="en-US" sz="3600" lang="ru-RU" smtClean="0">
                <a:solidFill>
                  <a:srgbClr val="FF0000"/>
                </a:solidFill>
                <a:latin typeface="Times New Roman" pitchFamily="18" charset="0"/>
              </a:rPr>
              <a:t>и</a:t>
            </a:r>
            <a:r>
              <a:rPr altLang="en-US" sz="3600" lang="en-US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altLang="en-US" sz="3600" lang="ru-RU" smtClean="0">
                <a:solidFill>
                  <a:srgbClr val="FF0000"/>
                </a:solidFill>
                <a:latin typeface="Times New Roman" pitchFamily="18" charset="0"/>
              </a:rPr>
              <a:t>д</a:t>
            </a:r>
            <a:r>
              <a:rPr altLang="en-US" sz="3600" lang="ru-RU" smtClean="0">
                <a:solidFill>
                  <a:srgbClr val="FF0000"/>
                </a:solidFill>
                <a:latin typeface="Times New Roman" pitchFamily="18" charset="0"/>
              </a:rPr>
              <a:t>иких</a:t>
            </a:r>
            <a:r>
              <a:rPr altLang="en-US" sz="3600" lang="en-US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altLang="en-US" sz="3600" lang="ru-RU" smtClean="0">
                <a:solidFill>
                  <a:srgbClr val="FF0000"/>
                </a:solidFill>
                <a:latin typeface="Times New Roman" pitchFamily="18" charset="0"/>
              </a:rPr>
              <a:t>животных</a:t>
            </a:r>
            <a:r>
              <a:rPr altLang="en-US" sz="3600" lang="en-US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altLang="en-US" sz="3600" lang="ru-RU" smtClean="0">
                <a:solidFill>
                  <a:srgbClr val="FF0000"/>
                </a:solidFill>
                <a:latin typeface="Times New Roman" pitchFamily="18" charset="0"/>
              </a:rPr>
              <a:t>К</a:t>
            </a:r>
            <a:r>
              <a:rPr altLang="en-US" sz="3600" lang="ru-RU" smtClean="0">
                <a:solidFill>
                  <a:srgbClr val="FF0000"/>
                </a:solidFill>
                <a:latin typeface="Times New Roman" pitchFamily="18" charset="0"/>
              </a:rPr>
              <a:t>а</a:t>
            </a:r>
            <a:r>
              <a:rPr altLang="en-US" sz="3600" lang="ru-RU" smtClean="0">
                <a:solidFill>
                  <a:srgbClr val="FF0000"/>
                </a:solidFill>
                <a:latin typeface="Times New Roman" pitchFamily="18" charset="0"/>
              </a:rPr>
              <a:t>з</a:t>
            </a:r>
            <a:r>
              <a:rPr altLang="en-US" sz="3600" lang="ru-RU" smtClean="0">
                <a:solidFill>
                  <a:srgbClr val="FF0000"/>
                </a:solidFill>
                <a:latin typeface="Times New Roman" pitchFamily="18" charset="0"/>
              </a:rPr>
              <a:t>ахста</a:t>
            </a:r>
            <a:r>
              <a:rPr altLang="en-US" sz="3600" lang="ru-RU" smtClean="0">
                <a:solidFill>
                  <a:srgbClr val="FF0000"/>
                </a:solidFill>
                <a:latin typeface="Times New Roman" pitchFamily="18" charset="0"/>
              </a:rPr>
              <a:t>на</a:t>
            </a:r>
            <a:r>
              <a:rPr altLang="en-US" sz="3600" lang="en-US" smtClean="0">
                <a:solidFill>
                  <a:srgbClr val="FF0000"/>
                </a:solidFill>
                <a:latin typeface="Times New Roman" pitchFamily="18" charset="0"/>
              </a:rPr>
              <a:t>,</a:t>
            </a:r>
            <a:r>
              <a:rPr altLang="en-US" sz="3600" lang="en-US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altLang="en-US" sz="3600" lang="ru-RU" smtClean="0">
                <a:solidFill>
                  <a:srgbClr val="FF0000"/>
                </a:solidFill>
                <a:latin typeface="Times New Roman" pitchFamily="18" charset="0"/>
              </a:rPr>
              <a:t>о</a:t>
            </a:r>
            <a:r>
              <a:rPr altLang="en-US" sz="3600" lang="ru-RU" smtClean="0">
                <a:solidFill>
                  <a:srgbClr val="FF0000"/>
                </a:solidFill>
                <a:latin typeface="Times New Roman" pitchFamily="18" charset="0"/>
              </a:rPr>
              <a:t>с</a:t>
            </a:r>
            <a:r>
              <a:rPr altLang="en-US" sz="3600" lang="ru-RU" smtClean="0">
                <a:solidFill>
                  <a:srgbClr val="FF0000"/>
                </a:solidFill>
                <a:latin typeface="Times New Roman" pitchFamily="18" charset="0"/>
              </a:rPr>
              <a:t>о</a:t>
            </a:r>
            <a:r>
              <a:rPr altLang="en-US" sz="3600" lang="ru-RU" smtClean="0">
                <a:solidFill>
                  <a:srgbClr val="FF0000"/>
                </a:solidFill>
                <a:latin typeface="Times New Roman" pitchFamily="18" charset="0"/>
              </a:rPr>
              <a:t>б</a:t>
            </a:r>
            <a:r>
              <a:rPr altLang="en-US" sz="3600" lang="ru-RU" smtClean="0">
                <a:solidFill>
                  <a:srgbClr val="FF0000"/>
                </a:solidFill>
                <a:latin typeface="Times New Roman" pitchFamily="18" charset="0"/>
              </a:rPr>
              <a:t>е</a:t>
            </a:r>
            <a:r>
              <a:rPr altLang="en-US" sz="3600" lang="ru-RU" smtClean="0">
                <a:solidFill>
                  <a:srgbClr val="FF0000"/>
                </a:solidFill>
                <a:latin typeface="Times New Roman" pitchFamily="18" charset="0"/>
              </a:rPr>
              <a:t>н</a:t>
            </a:r>
            <a:r>
              <a:rPr altLang="en-US" sz="3600" lang="ru-RU" smtClean="0">
                <a:solidFill>
                  <a:srgbClr val="FF0000"/>
                </a:solidFill>
                <a:latin typeface="Times New Roman" pitchFamily="18" charset="0"/>
              </a:rPr>
              <a:t>н</a:t>
            </a:r>
            <a:r>
              <a:rPr altLang="en-US" sz="3600" lang="ru-RU" smtClean="0">
                <a:solidFill>
                  <a:srgbClr val="FF0000"/>
                </a:solidFill>
                <a:latin typeface="Times New Roman" pitchFamily="18" charset="0"/>
              </a:rPr>
              <a:t>о</a:t>
            </a:r>
            <a:r>
              <a:rPr altLang="en-US" sz="3600" lang="ru-RU" smtClean="0">
                <a:solidFill>
                  <a:srgbClr val="FF0000"/>
                </a:solidFill>
                <a:latin typeface="Times New Roman" pitchFamily="18" charset="0"/>
              </a:rPr>
              <a:t>с</a:t>
            </a:r>
            <a:r>
              <a:rPr altLang="en-US" sz="3600" lang="ru-RU" smtClean="0">
                <a:solidFill>
                  <a:srgbClr val="FF0000"/>
                </a:solidFill>
                <a:latin typeface="Times New Roman" pitchFamily="18" charset="0"/>
              </a:rPr>
              <a:t>т</a:t>
            </a:r>
            <a:r>
              <a:rPr altLang="en-US" sz="3600" lang="ru-RU" smtClean="0">
                <a:solidFill>
                  <a:srgbClr val="FF0000"/>
                </a:solidFill>
                <a:latin typeface="Times New Roman" pitchFamily="18" charset="0"/>
              </a:rPr>
              <a:t>я</a:t>
            </a:r>
            <a:r>
              <a:rPr altLang="en-US" sz="3600" lang="ru-RU" smtClean="0">
                <a:solidFill>
                  <a:srgbClr val="FF0000"/>
                </a:solidFill>
                <a:latin typeface="Times New Roman" pitchFamily="18" charset="0"/>
              </a:rPr>
              <a:t>х</a:t>
            </a:r>
            <a:r>
              <a:rPr altLang="en-US" sz="3600" lang="en-US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altLang="en-US" sz="3600" lang="ru-RU" smtClean="0">
                <a:solidFill>
                  <a:srgbClr val="FF0000"/>
                </a:solidFill>
                <a:latin typeface="Times New Roman" pitchFamily="18" charset="0"/>
              </a:rPr>
              <a:t>с</a:t>
            </a:r>
            <a:r>
              <a:rPr altLang="en-US" sz="3600" lang="ru-RU" smtClean="0">
                <a:solidFill>
                  <a:srgbClr val="FF0000"/>
                </a:solidFill>
                <a:latin typeface="Times New Roman" pitchFamily="18" charset="0"/>
              </a:rPr>
              <a:t>о</a:t>
            </a:r>
            <a:r>
              <a:rPr altLang="en-US" sz="3600" lang="ru-RU" smtClean="0">
                <a:solidFill>
                  <a:srgbClr val="FF0000"/>
                </a:solidFill>
                <a:latin typeface="Times New Roman" pitchFamily="18" charset="0"/>
              </a:rPr>
              <a:t>д</a:t>
            </a:r>
            <a:r>
              <a:rPr altLang="en-US" sz="3600" lang="ru-RU" smtClean="0">
                <a:solidFill>
                  <a:srgbClr val="FF0000"/>
                </a:solidFill>
                <a:latin typeface="Times New Roman" pitchFamily="18" charset="0"/>
              </a:rPr>
              <a:t>е</a:t>
            </a:r>
            <a:r>
              <a:rPr altLang="en-US" sz="3600" lang="ru-RU" smtClean="0">
                <a:solidFill>
                  <a:srgbClr val="FF0000"/>
                </a:solidFill>
                <a:latin typeface="Times New Roman" pitchFamily="18" charset="0"/>
              </a:rPr>
              <a:t>р</a:t>
            </a:r>
            <a:r>
              <a:rPr altLang="en-US" sz="3600" lang="ru-RU" smtClean="0">
                <a:solidFill>
                  <a:srgbClr val="FF0000"/>
                </a:solidFill>
                <a:latin typeface="Times New Roman" pitchFamily="18" charset="0"/>
              </a:rPr>
              <a:t>ж</a:t>
            </a:r>
            <a:r>
              <a:rPr altLang="en-US" sz="3600" lang="ru-RU" smtClean="0">
                <a:solidFill>
                  <a:srgbClr val="FF0000"/>
                </a:solidFill>
                <a:latin typeface="Times New Roman" pitchFamily="18" charset="0"/>
              </a:rPr>
              <a:t>а</a:t>
            </a:r>
            <a:r>
              <a:rPr altLang="en-US" sz="3600" lang="ru-RU" smtClean="0">
                <a:solidFill>
                  <a:srgbClr val="FF0000"/>
                </a:solidFill>
                <a:latin typeface="Times New Roman" pitchFamily="18" charset="0"/>
              </a:rPr>
              <a:t>н</a:t>
            </a:r>
            <a:r>
              <a:rPr altLang="en-US" sz="3600" lang="ru-RU" smtClean="0">
                <a:solidFill>
                  <a:srgbClr val="FF0000"/>
                </a:solidFill>
                <a:latin typeface="Times New Roman" pitchFamily="18" charset="0"/>
              </a:rPr>
              <a:t>и</a:t>
            </a:r>
            <a:r>
              <a:rPr altLang="en-US" sz="3600" lang="ru-RU" smtClean="0">
                <a:solidFill>
                  <a:srgbClr val="FF0000"/>
                </a:solidFill>
                <a:latin typeface="Times New Roman" pitchFamily="18" charset="0"/>
              </a:rPr>
              <a:t>я</a:t>
            </a:r>
            <a:r>
              <a:rPr altLang="en-US" sz="3600" lang="en-US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altLang="en-US" sz="3600" lang="ru-RU" smtClean="0">
                <a:solidFill>
                  <a:srgbClr val="FF0000"/>
                </a:solidFill>
                <a:latin typeface="Times New Roman" pitchFamily="18" charset="0"/>
              </a:rPr>
              <a:t>д</a:t>
            </a:r>
            <a:r>
              <a:rPr altLang="en-US" sz="3600" lang="ru-RU" smtClean="0">
                <a:solidFill>
                  <a:srgbClr val="FF0000"/>
                </a:solidFill>
                <a:latin typeface="Times New Roman" pitchFamily="18" charset="0"/>
              </a:rPr>
              <a:t>о</a:t>
            </a:r>
            <a:r>
              <a:rPr altLang="en-US" sz="3600" lang="ru-RU" smtClean="0">
                <a:solidFill>
                  <a:srgbClr val="FF0000"/>
                </a:solidFill>
                <a:latin typeface="Times New Roman" pitchFamily="18" charset="0"/>
              </a:rPr>
              <a:t>м</a:t>
            </a:r>
            <a:r>
              <a:rPr altLang="en-US" sz="3600" lang="ru-RU" smtClean="0">
                <a:solidFill>
                  <a:srgbClr val="FF0000"/>
                </a:solidFill>
                <a:latin typeface="Times New Roman" pitchFamily="18" charset="0"/>
              </a:rPr>
              <a:t>а</a:t>
            </a:r>
            <a:r>
              <a:rPr altLang="en-US" sz="3600" lang="ru-RU" smtClean="0">
                <a:solidFill>
                  <a:srgbClr val="FF0000"/>
                </a:solidFill>
                <a:latin typeface="Times New Roman" pitchFamily="18" charset="0"/>
              </a:rPr>
              <a:t>шних</a:t>
            </a:r>
            <a:r>
              <a:rPr altLang="en-US" sz="3600" lang="en-US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altLang="en-US" sz="3600" lang="ru-RU" smtClean="0">
                <a:solidFill>
                  <a:srgbClr val="FF0000"/>
                </a:solidFill>
                <a:latin typeface="Times New Roman" pitchFamily="18" charset="0"/>
              </a:rPr>
              <a:t>животных</a:t>
            </a:r>
            <a:r>
              <a:rPr altLang="en-US" sz="3600" lang="en-US" smtClean="0">
                <a:solidFill>
                  <a:srgbClr val="FF0000"/>
                </a:solidFill>
                <a:latin typeface="Times New Roman" pitchFamily="18" charset="0"/>
              </a:rPr>
              <a:t>,</a:t>
            </a:r>
            <a:r>
              <a:rPr altLang="en-US" sz="3600" lang="en-US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altLang="en-US" sz="3600" lang="ru-RU" smtClean="0">
                <a:solidFill>
                  <a:srgbClr val="FF0000"/>
                </a:solidFill>
                <a:latin typeface="Times New Roman" pitchFamily="18" charset="0"/>
              </a:rPr>
              <a:t>о</a:t>
            </a:r>
            <a:r>
              <a:rPr altLang="en-US" sz="3600" lang="ru-RU" smtClean="0">
                <a:solidFill>
                  <a:srgbClr val="FF0000"/>
                </a:solidFill>
                <a:latin typeface="Times New Roman" pitchFamily="18" charset="0"/>
              </a:rPr>
              <a:t>б</a:t>
            </a:r>
            <a:r>
              <a:rPr altLang="en-US" sz="3600" lang="ru-RU" smtClean="0">
                <a:solidFill>
                  <a:srgbClr val="FF0000"/>
                </a:solidFill>
                <a:latin typeface="Times New Roman" pitchFamily="18" charset="0"/>
              </a:rPr>
              <a:t>р</a:t>
            </a:r>
            <a:r>
              <a:rPr altLang="en-US" sz="3600" lang="ru-RU" smtClean="0">
                <a:solidFill>
                  <a:srgbClr val="FF0000"/>
                </a:solidFill>
                <a:latin typeface="Times New Roman" pitchFamily="18" charset="0"/>
              </a:rPr>
              <a:t>а</a:t>
            </a:r>
            <a:r>
              <a:rPr altLang="en-US" sz="3600" lang="ru-RU" smtClean="0">
                <a:solidFill>
                  <a:srgbClr val="FF0000"/>
                </a:solidFill>
                <a:latin typeface="Times New Roman" pitchFamily="18" charset="0"/>
              </a:rPr>
              <a:t>з</a:t>
            </a:r>
            <a:r>
              <a:rPr altLang="en-US" sz="3600" lang="ru-RU" smtClean="0">
                <a:solidFill>
                  <a:srgbClr val="FF0000"/>
                </a:solidFill>
                <a:latin typeface="Times New Roman" pitchFamily="18" charset="0"/>
              </a:rPr>
              <a:t>а</a:t>
            </a:r>
            <a:r>
              <a:rPr altLang="en-US" sz="3600" lang="en-US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altLang="en-US" sz="3600" lang="ru-RU" smtClean="0">
                <a:solidFill>
                  <a:srgbClr val="FF0000"/>
                </a:solidFill>
                <a:latin typeface="Times New Roman" pitchFamily="18" charset="0"/>
              </a:rPr>
              <a:t>жизни</a:t>
            </a:r>
            <a:r>
              <a:rPr altLang="en-US" sz="3600" lang="en-US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altLang="en-US" sz="3600" lang="ru-RU" smtClean="0">
                <a:solidFill>
                  <a:srgbClr val="FF0000"/>
                </a:solidFill>
                <a:latin typeface="Times New Roman" pitchFamily="18" charset="0"/>
              </a:rPr>
              <a:t>д</a:t>
            </a:r>
            <a:r>
              <a:rPr altLang="en-US" sz="3600" lang="ru-RU" smtClean="0">
                <a:solidFill>
                  <a:srgbClr val="FF0000"/>
                </a:solidFill>
                <a:latin typeface="Times New Roman" pitchFamily="18" charset="0"/>
              </a:rPr>
              <a:t>и</a:t>
            </a:r>
            <a:r>
              <a:rPr altLang="en-US" sz="3600" lang="ru-RU" smtClean="0">
                <a:solidFill>
                  <a:srgbClr val="FF0000"/>
                </a:solidFill>
                <a:latin typeface="Times New Roman" pitchFamily="18" charset="0"/>
              </a:rPr>
              <a:t>к</a:t>
            </a:r>
            <a:r>
              <a:rPr altLang="en-US" sz="3600" lang="ru-RU" smtClean="0">
                <a:solidFill>
                  <a:srgbClr val="FF0000"/>
                </a:solidFill>
                <a:latin typeface="Times New Roman" pitchFamily="18" charset="0"/>
              </a:rPr>
              <a:t>их</a:t>
            </a:r>
            <a:r>
              <a:rPr altLang="en-US" sz="3600" lang="en-US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altLang="en-US" sz="3600" lang="ru-RU" smtClean="0">
                <a:solidFill>
                  <a:srgbClr val="FF0000"/>
                </a:solidFill>
                <a:latin typeface="Times New Roman" pitchFamily="18" charset="0"/>
              </a:rPr>
              <a:t>животных</a:t>
            </a:r>
            <a:r>
              <a:rPr altLang="en-US" sz="3600" lang="en-US" smtClean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altLang="en-US" lang="zh-CN"/>
          </a:p>
          <a:p>
            <a:pPr algn="ctr" eaLnBrk="1" hangingPunct="1">
              <a:buFont typeface="Arial" charset="0"/>
              <a:buNone/>
            </a:pPr>
            <a:r>
              <a:rPr altLang="en-US" sz="3600" lang="ru-RU" smtClean="0">
                <a:solidFill>
                  <a:srgbClr val="FF0000"/>
                </a:solidFill>
                <a:latin typeface="Times New Roman" pitchFamily="18" charset="0"/>
              </a:rPr>
              <a:t>В</a:t>
            </a:r>
            <a:r>
              <a:rPr altLang="en-US" sz="3600" lang="ru-RU" smtClean="0">
                <a:solidFill>
                  <a:srgbClr val="FF0000"/>
                </a:solidFill>
                <a:latin typeface="Times New Roman" pitchFamily="18" charset="0"/>
              </a:rPr>
              <a:t>о</a:t>
            </a:r>
            <a:r>
              <a:rPr altLang="en-US" sz="3600" lang="ru-RU" smtClean="0">
                <a:solidFill>
                  <a:srgbClr val="FF0000"/>
                </a:solidFill>
                <a:latin typeface="Times New Roman" pitchFamily="18" charset="0"/>
              </a:rPr>
              <a:t>с</a:t>
            </a:r>
            <a:r>
              <a:rPr altLang="en-US" sz="3600" lang="ru-RU" smtClean="0">
                <a:solidFill>
                  <a:srgbClr val="FF0000"/>
                </a:solidFill>
                <a:latin typeface="Times New Roman" pitchFamily="18" charset="0"/>
              </a:rPr>
              <a:t>п</a:t>
            </a:r>
            <a:r>
              <a:rPr altLang="en-US" sz="3600" lang="ru-RU" smtClean="0">
                <a:solidFill>
                  <a:srgbClr val="FF0000"/>
                </a:solidFill>
                <a:latin typeface="Times New Roman" pitchFamily="18" charset="0"/>
              </a:rPr>
              <a:t>и</a:t>
            </a:r>
            <a:r>
              <a:rPr altLang="en-US" sz="3600" lang="ru-RU" smtClean="0">
                <a:solidFill>
                  <a:srgbClr val="FF0000"/>
                </a:solidFill>
                <a:latin typeface="Times New Roman" pitchFamily="18" charset="0"/>
              </a:rPr>
              <a:t>т</a:t>
            </a:r>
            <a:r>
              <a:rPr altLang="en-US" sz="3600" lang="ru-RU" smtClean="0">
                <a:solidFill>
                  <a:srgbClr val="FF0000"/>
                </a:solidFill>
                <a:latin typeface="Times New Roman" pitchFamily="18" charset="0"/>
              </a:rPr>
              <a:t>а</a:t>
            </a:r>
            <a:r>
              <a:rPr altLang="en-US" sz="3600" lang="ru-RU" smtClean="0">
                <a:solidFill>
                  <a:srgbClr val="FF0000"/>
                </a:solidFill>
                <a:latin typeface="Times New Roman" pitchFamily="18" charset="0"/>
              </a:rPr>
              <a:t>н</a:t>
            </a:r>
            <a:r>
              <a:rPr altLang="en-US" sz="3600" lang="ru-RU" smtClean="0">
                <a:solidFill>
                  <a:srgbClr val="FF0000"/>
                </a:solidFill>
                <a:latin typeface="Times New Roman" pitchFamily="18" charset="0"/>
              </a:rPr>
              <a:t>и</a:t>
            </a:r>
            <a:r>
              <a:rPr altLang="en-US" sz="3600" lang="ru-RU" smtClean="0">
                <a:solidFill>
                  <a:srgbClr val="FF0000"/>
                </a:solidFill>
                <a:latin typeface="Times New Roman" pitchFamily="18" charset="0"/>
              </a:rPr>
              <a:t>е</a:t>
            </a:r>
            <a:r>
              <a:rPr altLang="en-US" sz="3600" lang="en-US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altLang="en-US" sz="3600" lang="ru-RU" smtClean="0">
                <a:solidFill>
                  <a:srgbClr val="FF0000"/>
                </a:solidFill>
                <a:latin typeface="Times New Roman" pitchFamily="18" charset="0"/>
              </a:rPr>
              <a:t>г</a:t>
            </a:r>
            <a:r>
              <a:rPr altLang="en-US" sz="3600" lang="ru-RU" smtClean="0">
                <a:solidFill>
                  <a:srgbClr val="FF0000"/>
                </a:solidFill>
                <a:latin typeface="Times New Roman" pitchFamily="18" charset="0"/>
              </a:rPr>
              <a:t>у</a:t>
            </a:r>
            <a:r>
              <a:rPr altLang="en-US" sz="3600" lang="ru-RU" smtClean="0">
                <a:solidFill>
                  <a:srgbClr val="FF0000"/>
                </a:solidFill>
                <a:latin typeface="Times New Roman" pitchFamily="18" charset="0"/>
              </a:rPr>
              <a:t>м</a:t>
            </a:r>
            <a:r>
              <a:rPr altLang="en-US" sz="3600" lang="ru-RU" smtClean="0">
                <a:solidFill>
                  <a:srgbClr val="FF0000"/>
                </a:solidFill>
                <a:latin typeface="Times New Roman" pitchFamily="18" charset="0"/>
              </a:rPr>
              <a:t>а</a:t>
            </a:r>
            <a:r>
              <a:rPr altLang="en-US" sz="3600" lang="ru-RU" smtClean="0">
                <a:solidFill>
                  <a:srgbClr val="FF0000"/>
                </a:solidFill>
                <a:latin typeface="Times New Roman" pitchFamily="18" charset="0"/>
              </a:rPr>
              <a:t>н</a:t>
            </a:r>
            <a:r>
              <a:rPr altLang="en-US" sz="3600" lang="ru-RU" smtClean="0">
                <a:solidFill>
                  <a:srgbClr val="FF0000"/>
                </a:solidFill>
                <a:latin typeface="Times New Roman" pitchFamily="18" charset="0"/>
              </a:rPr>
              <a:t>н</a:t>
            </a:r>
            <a:r>
              <a:rPr altLang="en-US" sz="3600" lang="ru-RU" smtClean="0">
                <a:solidFill>
                  <a:srgbClr val="FF0000"/>
                </a:solidFill>
                <a:latin typeface="Times New Roman" pitchFamily="18" charset="0"/>
              </a:rPr>
              <a:t>о</a:t>
            </a:r>
            <a:r>
              <a:rPr altLang="en-US" sz="3600" lang="ru-RU" smtClean="0">
                <a:solidFill>
                  <a:srgbClr val="FF0000"/>
                </a:solidFill>
                <a:latin typeface="Times New Roman" pitchFamily="18" charset="0"/>
              </a:rPr>
              <a:t>г</a:t>
            </a:r>
            <a:r>
              <a:rPr altLang="en-US" sz="3600" lang="ru-RU" smtClean="0">
                <a:solidFill>
                  <a:srgbClr val="FF0000"/>
                </a:solidFill>
                <a:latin typeface="Times New Roman" pitchFamily="18" charset="0"/>
              </a:rPr>
              <a:t>о</a:t>
            </a:r>
            <a:r>
              <a:rPr altLang="en-US" sz="3600" lang="en-US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altLang="en-US" sz="3600" lang="ru-RU" smtClean="0">
                <a:solidFill>
                  <a:srgbClr val="FF0000"/>
                </a:solidFill>
                <a:latin typeface="Times New Roman" pitchFamily="18" charset="0"/>
              </a:rPr>
              <a:t>о</a:t>
            </a:r>
            <a:r>
              <a:rPr altLang="en-US" sz="3600" lang="ru-RU" smtClean="0">
                <a:solidFill>
                  <a:srgbClr val="FF0000"/>
                </a:solidFill>
                <a:latin typeface="Times New Roman" pitchFamily="18" charset="0"/>
              </a:rPr>
              <a:t>т</a:t>
            </a:r>
            <a:r>
              <a:rPr altLang="en-US" sz="3600" lang="ru-RU" smtClean="0">
                <a:solidFill>
                  <a:srgbClr val="FF0000"/>
                </a:solidFill>
                <a:latin typeface="Times New Roman" pitchFamily="18" charset="0"/>
              </a:rPr>
              <a:t>н</a:t>
            </a:r>
            <a:r>
              <a:rPr altLang="en-US" sz="3600" lang="ru-RU" smtClean="0">
                <a:solidFill>
                  <a:srgbClr val="FF0000"/>
                </a:solidFill>
                <a:latin typeface="Times New Roman" pitchFamily="18" charset="0"/>
              </a:rPr>
              <a:t>о</a:t>
            </a:r>
            <a:r>
              <a:rPr altLang="en-US" sz="3600" lang="ru-RU" smtClean="0">
                <a:solidFill>
                  <a:srgbClr val="FF0000"/>
                </a:solidFill>
                <a:latin typeface="Times New Roman" pitchFamily="18" charset="0"/>
              </a:rPr>
              <a:t>шения</a:t>
            </a:r>
            <a:r>
              <a:rPr altLang="en-US" sz="3600" lang="en-US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altLang="en-US" sz="3600" lang="ru-RU" smtClean="0">
                <a:solidFill>
                  <a:srgbClr val="FF0000"/>
                </a:solidFill>
                <a:latin typeface="Times New Roman" pitchFamily="18" charset="0"/>
              </a:rPr>
              <a:t>к</a:t>
            </a:r>
            <a:r>
              <a:rPr altLang="en-US" sz="3600" lang="en-US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altLang="en-US" sz="3600" lang="ru-RU" smtClean="0">
                <a:solidFill>
                  <a:srgbClr val="FF0000"/>
                </a:solidFill>
                <a:latin typeface="Times New Roman" pitchFamily="18" charset="0"/>
              </a:rPr>
              <a:t>ж</a:t>
            </a:r>
            <a:r>
              <a:rPr altLang="en-US" sz="3600" lang="ru-RU" smtClean="0">
                <a:solidFill>
                  <a:srgbClr val="FF0000"/>
                </a:solidFill>
                <a:latin typeface="Times New Roman" pitchFamily="18" charset="0"/>
              </a:rPr>
              <a:t>и</a:t>
            </a:r>
            <a:r>
              <a:rPr altLang="en-US" sz="3600" lang="ru-RU" smtClean="0">
                <a:solidFill>
                  <a:srgbClr val="FF0000"/>
                </a:solidFill>
                <a:latin typeface="Times New Roman" pitchFamily="18" charset="0"/>
              </a:rPr>
              <a:t>в</a:t>
            </a:r>
            <a:r>
              <a:rPr altLang="en-US" sz="3600" lang="ru-RU" smtClean="0">
                <a:solidFill>
                  <a:srgbClr val="FF0000"/>
                </a:solidFill>
                <a:latin typeface="Times New Roman" pitchFamily="18" charset="0"/>
              </a:rPr>
              <a:t>ы</a:t>
            </a:r>
            <a:r>
              <a:rPr altLang="en-US" sz="3600" lang="ru-RU" smtClean="0">
                <a:solidFill>
                  <a:srgbClr val="FF0000"/>
                </a:solidFill>
                <a:latin typeface="Times New Roman" pitchFamily="18" charset="0"/>
              </a:rPr>
              <a:t>м</a:t>
            </a:r>
            <a:r>
              <a:rPr altLang="en-US" sz="3600" lang="en-US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altLang="en-US" sz="3600" lang="ru-RU" smtClean="0">
                <a:solidFill>
                  <a:srgbClr val="FF0000"/>
                </a:solidFill>
                <a:latin typeface="Times New Roman" pitchFamily="18" charset="0"/>
              </a:rPr>
              <a:t>о</a:t>
            </a:r>
            <a:r>
              <a:rPr altLang="en-US" sz="3600" lang="ru-RU" smtClean="0">
                <a:solidFill>
                  <a:srgbClr val="FF0000"/>
                </a:solidFill>
                <a:latin typeface="Times New Roman" pitchFamily="18" charset="0"/>
              </a:rPr>
              <a:t>б</a:t>
            </a:r>
            <a:r>
              <a:rPr altLang="en-US" sz="3600" lang="ru-RU" smtClean="0">
                <a:solidFill>
                  <a:srgbClr val="FF0000"/>
                </a:solidFill>
                <a:latin typeface="Times New Roman" pitchFamily="18" charset="0"/>
              </a:rPr>
              <a:t>ъ</a:t>
            </a:r>
            <a:r>
              <a:rPr altLang="en-US" sz="3600" lang="ru-RU" smtClean="0">
                <a:solidFill>
                  <a:srgbClr val="FF0000"/>
                </a:solidFill>
                <a:latin typeface="Times New Roman" pitchFamily="18" charset="0"/>
              </a:rPr>
              <a:t>е</a:t>
            </a:r>
            <a:r>
              <a:rPr altLang="en-US" sz="3600" lang="ru-RU" smtClean="0">
                <a:solidFill>
                  <a:srgbClr val="FF0000"/>
                </a:solidFill>
                <a:latin typeface="Times New Roman" pitchFamily="18" charset="0"/>
              </a:rPr>
              <a:t>к</a:t>
            </a:r>
            <a:r>
              <a:rPr altLang="en-US" sz="3600" lang="ru-RU" smtClean="0">
                <a:solidFill>
                  <a:srgbClr val="FF0000"/>
                </a:solidFill>
                <a:latin typeface="Times New Roman" pitchFamily="18" charset="0"/>
              </a:rPr>
              <a:t>т</a:t>
            </a:r>
            <a:r>
              <a:rPr altLang="en-US" sz="3600" lang="ru-RU" smtClean="0">
                <a:solidFill>
                  <a:srgbClr val="FF0000"/>
                </a:solidFill>
                <a:latin typeface="Times New Roman" pitchFamily="18" charset="0"/>
              </a:rPr>
              <a:t>а</a:t>
            </a:r>
            <a:r>
              <a:rPr altLang="en-US" sz="3600" lang="ru-RU" smtClean="0">
                <a:solidFill>
                  <a:srgbClr val="FF0000"/>
                </a:solidFill>
                <a:latin typeface="Times New Roman" pitchFamily="18" charset="0"/>
              </a:rPr>
              <a:t>м</a:t>
            </a:r>
            <a:r>
              <a:rPr altLang="en-US" sz="3600" lang="en-US" smtClean="0">
                <a:solidFill>
                  <a:srgbClr val="FF0000"/>
                </a:solidFill>
                <a:latin typeface="Times New Roman" pitchFamily="18" charset="0"/>
              </a:rPr>
              <a:t>.</a:t>
            </a:r>
            <a:r>
              <a:rPr lang="ru-RU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altLang="en-US" lang="zh-CN"/>
          </a:p>
        </p:txBody>
      </p:sp>
    </p:spTree>
  </p:cSld>
  <p:clrMapOvr>
    <a:masterClrMapping/>
  </p:clrMapOvr>
  <p:timing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0" name="Picture 4" descr="C:\Users\Ольга\Desktop\DOGB1198-350_enl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7002463" y="1628775"/>
            <a:ext cx="1651000" cy="1527175"/>
          </a:xfrm>
          <a:prstGeom prst="rect"/>
          <a:noFill/>
          <a:ln w="9525">
            <a:noFill/>
            <a:miter lim="800000"/>
            <a:headEnd/>
            <a:tailEnd/>
          </a:ln>
        </p:spPr>
      </p:pic>
      <p:sp>
        <p:nvSpPr>
          <p:cNvPr id="1048635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pPr eaLnBrk="1" hangingPunct="1"/>
            <a:r>
              <a:rPr lang="ru-RU" smtClean="0">
                <a:solidFill>
                  <a:srgbClr val="009900"/>
                </a:solidFill>
                <a:latin typeface="Times New Roman" pitchFamily="18" charset="0"/>
              </a:rPr>
              <a:t>Дидактическая игра</a:t>
            </a:r>
            <a:br>
              <a:rPr lang="ru-RU" smtClean="0">
                <a:solidFill>
                  <a:srgbClr val="009900"/>
                </a:solidFill>
                <a:latin typeface="Times New Roman" pitchFamily="18" charset="0"/>
              </a:rPr>
            </a:br>
            <a:r>
              <a:rPr lang="ru-RU" smtClean="0">
                <a:solidFill>
                  <a:srgbClr val="009900"/>
                </a:solidFill>
                <a:latin typeface="Times New Roman" pitchFamily="18" charset="0"/>
              </a:rPr>
              <a:t>«Кто что ест?»</a:t>
            </a:r>
          </a:p>
        </p:txBody>
      </p:sp>
      <p:pic>
        <p:nvPicPr>
          <p:cNvPr id="2097191" name="Picture 4" descr="C:\Users\Ольга\Desktop\orehi-zheludi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7002463" y="3249613"/>
            <a:ext cx="1660525" cy="1660525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192" name="Picture 2" descr="C:\Users\Ольга\Desktop\17089.jpg"/>
          <p:cNvPicPr>
            <a:picLocks noChangeAspect="1" noGrp="1" noChangeArrowheads="1"/>
          </p:cNvPicPr>
          <p:nvPr>
            <p:ph idx="1"/>
          </p:nvPr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>
          <a:xfrm>
            <a:off x="520700" y="2078038"/>
            <a:ext cx="5156200" cy="3871912"/>
          </a:xfrm>
        </p:spPr>
      </p:pic>
      <p:pic>
        <p:nvPicPr>
          <p:cNvPr id="2097193" name="Picture 3" descr="C:\Users\Ольга\Desktop\10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4"/>
          <a:srcRect/>
          <a:stretch>
            <a:fillRect/>
          </a:stretch>
        </p:blipFill>
        <p:spPr bwMode="auto">
          <a:xfrm>
            <a:off x="6102350" y="5049838"/>
            <a:ext cx="2663825" cy="1411287"/>
          </a:xfrm>
          <a:prstGeom prst="rect"/>
          <a:noFill/>
          <a:ln w="9525">
            <a:noFill/>
            <a:miter lim="800000"/>
            <a:headEnd/>
            <a:tailEnd/>
          </a:ln>
        </p:spPr>
      </p:pic>
      <p:cxnSp>
        <p:nvCxnSpPr>
          <p:cNvPr id="3145729" name="Прямая со стрелкой 6"/>
          <p:cNvCxnSpPr>
            <a:cxnSpLocks/>
          </p:cNvCxnSpPr>
          <p:nvPr/>
        </p:nvCxnSpPr>
        <p:spPr>
          <a:xfrm>
            <a:off x="5832475" y="4149725"/>
            <a:ext cx="1260475" cy="1079500"/>
          </a:xfrm>
          <a:prstGeom prst="straightConnector1"/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6"/>
                                        <p:tgtEl>
                                          <p:spTgt spid="2097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2097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12"/>
                                        <p:tgtEl>
                                          <p:spTgt spid="2097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13"/>
                                        <p:tgtEl>
                                          <p:spTgt spid="2097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3145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3145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Заголовок 1"/>
          <p:cNvSpPr>
            <a:spLocks noGrp="1"/>
          </p:cNvSpPr>
          <p:nvPr>
            <p:ph type="title"/>
          </p:nvPr>
        </p:nvSpPr>
        <p:spPr>
          <a:xfrm>
            <a:off x="431800" y="277813"/>
            <a:ext cx="8229600" cy="1143000"/>
          </a:xfrm>
        </p:spPr>
        <p:txBody>
          <a:bodyPr/>
          <a:p>
            <a:pPr eaLnBrk="1" hangingPunct="1"/>
            <a:r>
              <a:rPr b="1" lang="ru-RU" smtClean="0">
                <a:solidFill>
                  <a:srgbClr val="FF0000"/>
                </a:solidFill>
                <a:latin typeface="Times New Roman" pitchFamily="18" charset="0"/>
              </a:rPr>
              <a:t>Дидактическая игра</a:t>
            </a:r>
            <a:br>
              <a:rPr b="1" lang="ru-RU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b="1" lang="ru-RU" smtClean="0">
                <a:solidFill>
                  <a:srgbClr val="FF0000"/>
                </a:solidFill>
                <a:latin typeface="Times New Roman" pitchFamily="18" charset="0"/>
              </a:rPr>
              <a:t>«Кто что ест?»</a:t>
            </a:r>
          </a:p>
        </p:txBody>
      </p:sp>
      <p:pic>
        <p:nvPicPr>
          <p:cNvPr id="2097194" name="Picture 2" descr="C:\Users\Ольга\Desktop\133481609916.jpg"/>
          <p:cNvPicPr>
            <a:picLocks noChangeAspect="1" noGrp="1" noChangeArrowheads="1"/>
          </p:cNvPicPr>
          <p:nvPr>
            <p:ph idx="1"/>
          </p:nvPr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>
          <a:xfrm>
            <a:off x="250825" y="1989138"/>
            <a:ext cx="5143500" cy="3857625"/>
          </a:xfrm>
        </p:spPr>
      </p:pic>
      <p:pic>
        <p:nvPicPr>
          <p:cNvPr id="2097195" name="Picture 4" descr="C:\Users\Ольга\Desktop\DOGB1198-350_enl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6732588" y="3249613"/>
            <a:ext cx="1651000" cy="1527175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196" name="Picture 3" descr="C:\Users\Ольга\Desktop\загруженное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 bwMode="auto">
          <a:xfrm>
            <a:off x="6642100" y="4959350"/>
            <a:ext cx="1828800" cy="1463675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197" name="Picture 4" descr="C:\Users\Ольга\Desktop\58917884_47527382_45527243_1245854161_38844810_yabloko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4"/>
          <a:srcRect/>
          <a:stretch>
            <a:fillRect/>
          </a:stretch>
        </p:blipFill>
        <p:spPr bwMode="auto">
          <a:xfrm>
            <a:off x="6732588" y="1089025"/>
            <a:ext cx="1698625" cy="1965325"/>
          </a:xfrm>
          <a:prstGeom prst="rect"/>
          <a:noFill/>
          <a:ln w="9525">
            <a:noFill/>
            <a:miter lim="800000"/>
            <a:headEnd/>
            <a:tailEnd/>
          </a:ln>
        </p:spPr>
      </p:pic>
      <p:cxnSp>
        <p:nvCxnSpPr>
          <p:cNvPr id="3145730" name="Прямая со стрелкой 6"/>
          <p:cNvCxnSpPr>
            <a:cxnSpLocks/>
          </p:cNvCxnSpPr>
          <p:nvPr/>
        </p:nvCxnSpPr>
        <p:spPr>
          <a:xfrm>
            <a:off x="5562600" y="3968750"/>
            <a:ext cx="1169988" cy="0"/>
          </a:xfrm>
          <a:prstGeom prst="straightConnector1"/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6"/>
                                        <p:tgtEl>
                                          <p:spTgt spid="2097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2097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12"/>
                                        <p:tgtEl>
                                          <p:spTgt spid="2097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13"/>
                                        <p:tgtEl>
                                          <p:spTgt spid="2097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3145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3145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978775" cy="1171575"/>
          </a:xfrm>
        </p:spPr>
        <p:txBody>
          <a:bodyPr/>
          <a:p>
            <a:pPr eaLnBrk="1" hangingPunct="1"/>
            <a:r>
              <a:rPr b="1" lang="ru-RU" smtClean="0">
                <a:solidFill>
                  <a:srgbClr val="FF0000"/>
                </a:solidFill>
                <a:latin typeface="Times New Roman" pitchFamily="18" charset="0"/>
              </a:rPr>
              <a:t>Четвертый лишний</a:t>
            </a:r>
          </a:p>
        </p:txBody>
      </p:sp>
      <p:pic>
        <p:nvPicPr>
          <p:cNvPr id="2097198" name="Picture 2" descr="C:\Users\Ольга\Desktop\17089.jpg"/>
          <p:cNvPicPr>
            <a:picLocks noChangeAspect="1" noGrp="1" noChangeArrowheads="1"/>
          </p:cNvPicPr>
          <p:nvPr>
            <p:ph idx="1"/>
          </p:nvPr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>
          <a:xfrm>
            <a:off x="5172075" y="1628775"/>
            <a:ext cx="2954338" cy="2217738"/>
          </a:xfrm>
        </p:spPr>
      </p:pic>
      <p:pic>
        <p:nvPicPr>
          <p:cNvPr id="2097199" name="Picture 6" descr="C:\Users\Ольга\Desktop\kot1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881063" y="1538288"/>
            <a:ext cx="2881312" cy="2160587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200" name="Picture 4" descr="C:\Users\Ольга\Desktop\лошадь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 bwMode="auto">
          <a:xfrm>
            <a:off x="5381625" y="3968750"/>
            <a:ext cx="2520950" cy="2520950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201" name="Picture 8" descr="корова (1)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163" y="3968750"/>
            <a:ext cx="3509962" cy="2717800"/>
          </a:xfrm>
          <a:prstGeom prst="rect"/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6"/>
                                        <p:tgtEl>
                                          <p:spTgt spid="2097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2097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Заголовок 1"/>
          <p:cNvSpPr>
            <a:spLocks noGrp="1"/>
          </p:cNvSpPr>
          <p:nvPr>
            <p:ph type="title"/>
          </p:nvPr>
        </p:nvSpPr>
        <p:spPr>
          <a:xfrm>
            <a:off x="341313" y="277813"/>
            <a:ext cx="8229600" cy="1143000"/>
          </a:xfrm>
        </p:spPr>
        <p:txBody>
          <a:bodyPr/>
          <a:p>
            <a:pPr eaLnBrk="1" hangingPunct="1"/>
            <a:r>
              <a:rPr b="1" lang="ru-RU" smtClean="0">
                <a:solidFill>
                  <a:schemeClr val="tx2"/>
                </a:solidFill>
                <a:latin typeface="Times New Roman" pitchFamily="18" charset="0"/>
              </a:rPr>
              <a:t>Четвертый лишний</a:t>
            </a:r>
          </a:p>
        </p:txBody>
      </p:sp>
      <p:pic>
        <p:nvPicPr>
          <p:cNvPr id="2097202" name="Picture 5" descr="C:\Users\Ольга\Desktop\1353010580_bufer-obmena7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5292725" y="1719263"/>
            <a:ext cx="2954338" cy="2290762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203" name="Picture 7" descr="C:\Users\Ольга\Desktop\images.jpg"/>
          <p:cNvPicPr>
            <a:picLocks noChangeAspect="1" noGrp="1" noChangeArrowheads="1"/>
          </p:cNvPicPr>
          <p:nvPr>
            <p:ph idx="1"/>
          </p:nvPr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>
          <a:xfrm>
            <a:off x="881063" y="1719263"/>
            <a:ext cx="2660650" cy="2130425"/>
          </a:xfrm>
        </p:spPr>
      </p:pic>
      <p:pic>
        <p:nvPicPr>
          <p:cNvPr id="2097204" name="Picture 4" descr="C:\Users\Ольга\Desktop\загруженное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 bwMode="auto">
          <a:xfrm>
            <a:off x="5292725" y="4238625"/>
            <a:ext cx="2970213" cy="2225675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205" name="Picture 2" descr="C:\Users\Ольга\Desktop\images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4"/>
          <a:srcRect/>
          <a:stretch>
            <a:fillRect/>
          </a:stretch>
        </p:blipFill>
        <p:spPr bwMode="auto">
          <a:xfrm>
            <a:off x="881063" y="3968750"/>
            <a:ext cx="2611437" cy="2598738"/>
          </a:xfrm>
          <a:prstGeom prst="rect"/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6"/>
                                        <p:tgtEl>
                                          <p:spTgt spid="2097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2097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Rectangle 3"/>
          <p:cNvSpPr>
            <a:spLocks noGrp="1"/>
          </p:cNvSpPr>
          <p:nvPr>
            <p:ph type="body" idx="1"/>
          </p:nvPr>
        </p:nvSpPr>
        <p:spPr>
          <a:xfrm>
            <a:off x="468313" y="1000327"/>
            <a:ext cx="8229600" cy="5154411"/>
          </a:xfrm>
        </p:spPr>
        <p:txBody>
          <a:bodyPr/>
          <a:p>
            <a:pPr eaLnBrk="1" hangingPunct="1">
              <a:buFont typeface="Arial" charset="0"/>
              <a:buNone/>
            </a:pPr>
            <a:r>
              <a:rPr lang="ru-RU" smtClean="0"/>
              <a:t>    </a:t>
            </a:r>
            <a:r>
              <a:rPr lang="ru-RU" smtClean="0">
                <a:solidFill>
                  <a:schemeClr val="accent2"/>
                </a:solidFill>
                <a:latin typeface="Times New Roman" pitchFamily="18" charset="0"/>
              </a:rPr>
              <a:t>Какие животные называются домашними?</a:t>
            </a:r>
          </a:p>
        </p:txBody>
      </p:sp>
      <p:sp>
        <p:nvSpPr>
          <p:cNvPr id="1048640" name="WordArt 5"/>
          <p:cNvSpPr>
            <a:spLocks noChangeArrowheads="1" noChangeShapeType="1" noTextEdit="1"/>
          </p:cNvSpPr>
          <p:nvPr/>
        </p:nvSpPr>
        <p:spPr bwMode="auto">
          <a:xfrm>
            <a:off x="971550" y="-123277"/>
            <a:ext cx="7200900" cy="1023277"/>
          </a:xfrm>
          <a:prstGeom prst="rect"/>
        </p:spPr>
        <p:txBody>
          <a:bodyPr fromWordArt="1" wrap="none">
            <a:prstTxWarp prst="textSlantUp">
              <a:avLst>
                <a:gd fmla="val 32056" name="adj"/>
              </a:avLst>
            </a:prstTxWarp>
          </a:bodyPr>
          <a:p>
            <a:pPr algn="ctr"/>
            <a:r>
              <a:rPr sz="3600" kern="10" lang="ru-RU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algn="ctr" dir="2700000" dist="53882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 Проверь себя</a:t>
            </a:r>
          </a:p>
        </p:txBody>
      </p:sp>
      <p:pic>
        <p:nvPicPr>
          <p:cNvPr id="2097206" name="Picture 6" descr="кошка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1150938" y="4689475"/>
            <a:ext cx="2447925" cy="1870075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207" name="Picture 7" descr="собака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4121150" y="4598988"/>
            <a:ext cx="2701925" cy="2006600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208" name="Picture 10" descr="коза с козлёнком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 bwMode="auto">
          <a:xfrm>
            <a:off x="6011863" y="2349500"/>
            <a:ext cx="2570162" cy="2128838"/>
          </a:xfrm>
          <a:prstGeom prst="rect"/>
          <a:noFill/>
          <a:ln w="9525">
            <a:noFill/>
            <a:miter lim="800000"/>
            <a:headEnd/>
            <a:tailEnd/>
          </a:ln>
        </p:spPr>
      </p:pic>
      <p:sp>
        <p:nvSpPr>
          <p:cNvPr id="1048641" name="AutoShape 2" descr="data:image/jpeg;base64,/9j/4AAQSkZJRgABAQAAAQABAAD/2wCEAAkGBhMSERUUExMUFBUWFxgYGBcYGBQUGBgXFxcVFxcYFxgYHCYeFxojGhcXHy8gIycpLCwsFx4xNTAqNSYrLCkBCQoKDgwOGg8PGiwkHB8pKSwpLCkpKSwpLCksLCkpKSwsLCwpKSkpKSwpKSwsKSkpLCwsLCwpLCwpLCwpKSkpKf/AABEIAMIBAwMBIgACEQEDEQH/xAAcAAACAgMBAQAAAAAAAAAAAAADBAECAAUGBwj/xABCEAABAwIDBAkCAwYEBgMBAAABAAIRAyEEEjEFQVFhBhMicYGRobHwMsEH0eEUQlJygvEjYrLCFUNTkqLSJTNzFv/EABkBAAMBAQEAAAAAAAAAAAAAAAABAgMEBf/EACURAAICAgICAQQDAAAAAAAAAAABAhESIQMxQVEiEzJhcQSRof/aAAwDAQACEQMRAD8A6ZtIKzGCOaYFAEKgpALzzcoygDKxtEBW6rXmiNpoFRQ0Rog9RwKb6pDFKCY3oApToBGdSbCqKcKMlkAVbSCk0ArsYsNMygAf7OFfqRCuaah9MhA0UNKZQjhwi5CsPFAABQkqHYcGyLl4KWMMqRaBfs6szD2RHNcCrMMSikFIo6gQobhjvRw4lGaE6QYoScwhWaHRqj1rqobZKkGIvlKmSAmA2FZwCMQxE+sKIKpTNOm3gpdTCdMKYu2vfkiCui9U0IL6SKoKZZ2I4FDbiDKx1FYKKex7LuqlYHQq5YuVZrZAQPZPXrFU01KKCxVmIJCkVJWv60gDmrMeRErPIjIcqPKvTcQkG1ySi1cSR3n0RaFkOtfCgVTdIDFHTRRTxh4WTyHkjZGoUN9Qzog0qk3Ks+unY7L9ceCMyuUqa4RRVCV/kLDirCnrpS4dZSXosLDGqqCoChZr3WGyFIYdsKW1QJ70EuSmNp9kNB1IFuGpunYGzbWBIUPaLpem46q9R+5LIVhiIiFYvslZ9FjpHkix2Gz8SrsKTqNV2PRYWNOAhXgapLMZhWdVhGQWMlqhpMIDsRMK+fRLIVhjKrKF1ynOqyKstm7Sk2KGTdS4osDHOmeClk8lDQoa5FgMZ1iDnWJ5CNW6jJuhBkH55p1ukyqOuVhZlQBhjdqhvfPfCaLFd1McPnwIChNigtuE4KQO5Q6mJIQGIrngxdY6tuhG/ZhMK9SgDvRYqYIOEWUipFtCpp4fdNlU0ST7b9EWGyS42E71dsnRDo0u06/AD1kBHpix+WG5MpJg6l7Kde9TEH55qSyEmDTCMEwqVgJngiNN1EXO/chDJbUsD5IQcSbo0GFDWwnYWUDpRc82Qm0CbxZN4XZtV92scRx0HqmrHkLvN1jLX71bFYdzDD2lp5/LobIm6G6YrDjjwQqjZA3SiZ1UuGnkpsCMgFgoD7Ijmz85IbqByxKLAim4nUq7ARJKHRpwEZ7pAQmCZDXlSa+5Q5nZ1/shBlhbvTuh2Mh1plUp1PRVeLWVaYgTvQ2wsN1wUIQb3rEZMdkvGioB5ozmyVQ04MeKKFRcBUJlWygAdywN4oAxvdoFQXPzeruduHioFNITK5QZ7/0Ulo+yllPtfNyhovCTEGpsAshuEGVeYHerCn891QxcAC6kAugAEzuFytZ0g20yhbV50G4DiVydTbFWo6czvAwB3RotFxt78GsYNnfVuxZwjXW3Dikq+1qLLF7fOY5WWq2hjnYvCtDiDXokm3/Mpkdoj/MIBI3gErk3UJWj4kvJUYX2egM2zR/6jY5XVXdIaQNiTxt+a4ujShGOKLdAPFZ4JGi4YnU1OkLDoCm9gbWdUrtaGNI3g3txEkSVxFTadQD6AfJLv289pByOHd+YVRikyvpQSPesbjQGjtBh4GGg8gdJQ3YoupOLT2spy33xZcZ0U2wcdg3sxDXkNdDXb7AGe8TErnNgdPH4Ku6m9pdRzEFpsReJZw7tO7VdmXTOT6faXaH9n9LKkOo4slz2vAYXCHNmxzHSB91umQQCIvzn1R+kOwMLtJoqYaqzr8ocLiXN3B7dR37lw/RetUo4h+GqAiZ7J1a9uo8RPkufng/uHSav/DtHs0VN6o6ZEK7wRquMzLuO8KhdcDxUA2HC8q9OneTqgCrnbuak1gsyXKF1J1SEw1MTKyo8AqhkRGkKoMmUxhGuBnkVamLoAG7iUY2QNFXtJJvCxYanJYgVMKHQoB1QhwKxrtAqyKssbjioBv5QhuxjRUDJEuBIvwIGnj6IxEA+idAVOtvHyRWmyCCpDxrPwpIWgs71NIj0Wn2n0hZR1gjfHBGwu26LwC2o244hPGXdAbLNvWv6RbdGHYXWk2aOe8qm0NrsoszucJ1A4/ovL9v7fdXqlznSB9LRYALfi43Lb6GmiMftVz3FzjJcZRsHi7LQmpJTdOrC6Zx0aQ5Nm3/4k4GxWy2fhX1abqwbLGuyuIvlMA3G4EHVc3TfZb3od0lODr5j2qVSG1W6gt4xxHros0jaUnVjhHNK1gV2/S3onSFM4jDlrGhuYsvlLeLP4Ty07lwLq9lMlRUJ5Ir1saHwVv2qyTrVkDrtCpSKcjuehPTRuGJpVRNF7pzb2E7/AOXj5pj8VuiggYvDiWmOsAvrEPEbuPgvPW1b8l6v+Hu2OuwRpuMmk4sv/CQHN9DHguiHpnLya+SPIsFtirSeHseWOabOBghdHsTb1TFbRo1KpBeZBIEZi2m8AkC0xv5BC/EbY9KhWYKduySW973uBHK5b/SEh0Cp5sdT/wAge4/9uX3eFXIqg/0YZts9hpU4uqkgqr6s7+5VFQTvheXaLtBiL8gLq9SIPolX1iWxx9gqftBc62g3J2hWhwNtKC+mYVgbkzZVbUMpBYR1Pcqsw3ksqVgsNeG2T0PRJpKrWXVhXuFbrBMIHoEW8gsVi9YmKxBlZZQqybbkGnTM6fPnumsHQ48VmkzM53aj/wD5GgQJhp9cwPlr5rpGmR6rUbVw3bp1HRZ8A8C7nwN1sGNMaK5PobK4+kXgNZVdSPFoaZ3XDhdat9fFYZhJrU6wJAgsyuuYAGolbSmwk8lpukG0RQyaE5mvg8GuBnzHotOFybpAjfVvw0ZVoMdVc8VCA5+n1Oglttw0Wj6UdD8PhcI6pTDg5pbdxdvNyJ1ld7tfpbQpYX9pcSWOAygaucdGj5uXh/THpZWxZ7buzMimJDG9w3nmV3qJSl5Y7t/GYSrRptoOe6qAMzi4ubHA7geQ0XLVKEJbD4mHW3ph9YEpitMATdEbUVMTTy33IDHquybpmwpvRnVUhTqIgfdQ0bRme47Dc3EbPp0ibOoNE8y2PQheUYprqb3MfZzSWnvFl2/4f7WDsKGizqRcw+Ye090O9FzH4iUsuLLh/wA1oee8dk+w81DVoISpmifWlBdUS/WKet3JKJo5hDWhel/hfH7M9wJl1Qgjd2QIjwK8yIkXXq/4eYQU8Gy93kvM/wCY29IV9GM3oL066IPxjKb6eUVWkgzIBYd3nC5n8ONn5KdWq4Q5z8g5NZ9X/kXD+lepVnw1cxSwtOiCxgsC88bucXOPm4rP+RL4UYoedYD0VJ19EGjXmDG7XwV+vErzh9hs3nChluSpInkFWo/ikAU1408e5QaqC6rpu+SVDJmCDB0KbFZbrzJU/tkyOCE7EiY00M+OiphmNbmNpNzzSaYWOUqxgyIKmpVO7zQnPCu4RdG0XZjcXH91iA1k3lSppiAYCmWtyk8zF+Hl3LYUnwABogU6WuWNPvvRGOgjl9tPnNak3QDFVB1rARPfMWInluTLqmbkPVKV2HrKdx+ZgI7LGCb6nuSY3IxzSH/5Y43zfkuI6fUnGuxwPYLch5OEujxB9F2sOJ5AetpK5npZhwKZJ/6oPOzXem/x5LfgfzVDRyW2NtvdhaFE2FHORfUvdItyFvErnRVJ13prGPLp4JEr0+iGzKYh0p2jSbqTfgloWVHKOxp0M47ENIgDdokmuVHPWFNKgk7Y1TVg+6TbWV+sQxxZ0nQ3aLqeNa0fTVlpHc1zgfCPUre/ibS7FCrNw51OORGYH/x9Un+HeHa91V5Y0loYGuIGYF2fMBwsAup2ts1uIoOpPJA1BG5w0PO+5YOVSL/J5JnUh6vtLAuoVXU3GS06xAcNQRySudbUTkOCsvWOimKjA0Dvi3mY9F5bsDZ4xFYU3EgFriSNRA3eJC9FbtZrC2kyctIBvG4ER4D3WXI6C7Oy2djMzxmN9w91ra1AkumwM++5D2TiM1QH5ojsc5skxxHHmubldpCaEsJiB1bSCIAib3gR496LTrhxAkBZTw3YBMyfvoFduBbGnKe/h4rm8gXpVgWzxNvBTVcZjWfhKYw+EbaB59yq+gM2h+fZCQ2gNNhM6cuQKqWOkGdTpw0TrqAAJlBp0gPngmI11SnJO7f6q9OgYPl9vZXxNENLiZ3QsDNI4eeiL2TRLaZtNhPwdyM7gZIGpQ6V3/ygnyiEaJ1kEz42lDKrRRrJuAVKYayBErFNDoth6eUmNJJ8JnzVntBue/yn55JNuIjeeX5lFbjo5AA79391pT6ITsl+ElwkaGfAf3CM7DRPExfynyQP2yYvZFdjrx8uY9oRQ7RL2iYB5+5C886U7Q6yo4B0taSJtwAJ56LusRiyBYaBxItcCbX5SuB230noZGMZSFQtJLW5Q1rQ4gmSLkzxldX8eFWwRx2JJNgIHugBi3+2NiuzMdTpOioAQ0AmHHct9sDoCAWvxJzb+qF28s7v3hbQQN110z5ElbE9HD1cM5ol4c0GLkECSJAnSYvGsIbmjiCF9Df8Qp0cM1sskucckifqP7uukLy7pXsfrX1qzDfKCG/ybmngW7uSSn7HR5+VIcu56B9H6dZlSpVDHsPZDSJIi5J4SCPBdWMFh6P0Mos7mtHmVTlQqPIWYGocxDHENBLjBAAG8kobQvVdtUOtY4ZhDmlpgzYiL8QvL8XhXUnljxDh3HuPiknkHR1X4f1Cx1Z1oLWC51dLj7LrXYoOEHRcB0dqlrXEcRfw/VdJhMWTaZXNNrJo0TE+lGwnVoewy5ojKd41tzXF1aDmktcC0jUG0L0gVyZN7aoFGkyqKlamxpewhpcWjNfQg+CuPJS2S1bNb0SwfUh1R4h7rNB1DePKfsEyXxiDG8A+KUDqhzZQTl143W9r7FbTpsqDM5zoudx3iBzhZSbltltYo32yRLSQYMEA8yICYwmFLG0wSXQDJsCHTeeIvE8lTo9Zjsw3SO8I76zyGmwmbac/y9UuRfFGeVGYmtWaKJaxrqYPbF8wtDY/tqE7isManVxAyva4jcWwQY/7p8EMYs5AMo8hpB3lBGKPOw+ALEM0bUHKA0amR5Wn0WPacs8Ujh8cA4yju2iNNPmiTHkiDTLgJHh3KuYyQdN/JTT2g08Z9OaJUc2DBBn3UUFpiuIMgb5MImEw9yT9LReePAc1drW5YnQooogMvvN+7VKhr2K4d2YudpoPz90yIiRwIQcOwQctpcfe58VdzZNtE0hgHVb6HyKlZVqmf0CxVURiL3lwMAecbv0U0GQb37IndexhHFE6RBMX+ys/Ckkgcb+u5bolRB1Ko1jUxH2uqMq9oiHTE27xr4JypgyR9Jkct5MqWbPIkmROgGh0uY396B4i9Ug2IO8AnxG/Wy09bodhHFxALCN7TlBuJtoV0tTZ5LwctxJj4VVuyTwmdZtEX9wfRFMeJqMPgWUoAzEniZtpbhqnaQtPDu3T72T52NvkCBFyY8vFY7COgQATy5fPRFPyGJ5V09aRiC8SCWtM6Gbix8EfortB2KfkcQ0tZc6lwAiSN14nvTv4iUCHUyRBLHejt/mtX+GODc7GPI0bRdm/qeyP9J8l0tXxpkeTotidGjhn1RnhjyHBkRBGsHQ7vCFt8Ps0OOZzezuETM73E+gC2b8BmcJeIaO03fcwD4xC2D6dNu64HEeACylJtFqJqcXspjqeUNDZkAgR3Ec14Ri8we7rSS4HtTrbVfRThTAuDE6TwXh/SDBddjcS5v8A9Zr1JI/dAMfYhXxNRsUo30dj+GOFaKVdrsvZxLm3gzlbTHuutZsum6TkZeBGUC86rS9BMXRbSrM1PXEkgfU6o1rwZ5Bwbf8AgXV4fF07GDBmNLx89FlNJyYUvJzXSao2jSswOknKyLSSBoL+CT6IYfOyqCGAyAcogelpmfJbTpbUFXDZ2NLXN0PeLnwsRz7lyPRLGmhWLXSA4RynUSq040GjaMwhpVYjeti7Ck0yCbZwR901tagHOa76S5oJ5cZKdwjh1JaBM6O5iNPm9UlqgYOlgfpy671WpRN4iBxg+AumqGMDJloM2BmIj80H/jJBjIy/dI/uo5WmyVjWypwztJE+/wCSs3C6xlBHOZuZMKztqN0yE+Ij2RW7Uhk9W2fNZrEHgL4rB1BEjW8aWOlkP9m7/nemP/6ObZG3NiAO5DpbTcPqDQIm4114obSYLAylQIvxJ8Oag4Ubhcybn8jCtU23oezfkNLn7KaG1HGTLdJHZE+Nu5ToaUSnVEaAxPeofiCZs4WtY+H5+KFidr1Lgm9rfOSyjjau4wJi/ed2qehOhjDvJBtp+RUPnib6jRZh8TUDSbdo6wBxVKmOfIE232H9kaHoIXneQoQesdvMHwWJE6NtTqCJMAg8d+g+dyENqFpNhOnkrESBy+D5ySVXCyY1Os96jJ+BZNIbr7YIJb/Efax08kVm0yBBgC0d5+StdiKAc4O4GPX9SiMp/SSYi/jp88Es5DTDnEPOa++x8NVGJxDmwMxEi/G/wBVpPiCdw07+PzcgBpqPt+9cd0n0skpMUmFdiXxdxiY9O7igft72mxtAt7/p4owpmIdz03m0eiXeySTB3f2SykDbo4bpdiH4jF9W0ElrQ2ObpcO6dL8Cmeg2yq1GrW61jqRLWgTF7kmIsQABv3rZY/A1aVd+Lawim00sxi0sDwBJvJL7xMeKRxW0HspGpUEVS9rouJa5jgNORNl3OV8aivJajezYdF6/W161UyXZgLmxpictuceviuixDpJ7gP8AxB+y5roTiGGiWgAGbxvLoueHZgLdYmtvEQfz08lzTbyaI5JUxjCnLJOkacycvsSV5ttPZ/U1qkmS6q9+k2e7NPKNO9egCtZzrxrpvBC87cH13PIh2UZjaDAkxM81fE+/Rrwvyx7YuJNPC4yoLONfKDb6oYSBxAkLqOi21xWa2m65DDBscwBOZ5A+kSABOsLjMbtQlnViBTa4kZRGZ5JObnrr3Lc9BcbSoU3vcYc4w0TNR5MAAALTkWrHKNI6zGPzAttlsNNbXWufsNjsoy379ZM+i2bACASCJvl1iQLWRHVwwX1v4AzHmuVyaMU2A2nQJZSZyi2+Cd+8J3CYYtpsAM6md2pmOXPuQ9pghjIHaLB3gOv5mUagSTEdkDL5CJ+cV3QWlZTEMVhyM0nU6WuBwnnHkk6VHM6CHDfOlhuW12hVBd2hutwPclTXgEACTr3TI9dVyTe2QJ16WUCPU7ze4GtlTF55aJJte8WMwROo0TrIeYEc/BErgEzaftxStInbRqcJSc3M52kbt53RwTL3Od9UZnaDdHCOP5J/qhBjQRHsqxbcSTPhYeF5SvYdI1rqDmzOpMQbwLjfpMp/ZjYBLtCPYd3NMYpmZ38uX0ifGAVHaM87QpbGuxKudCR9UnzR+rsDpdx8ABHqUZ7d0DL8+yYY0RJ3NJjvd+gRZURSlTLQTJs24sOO/mT5BAyvloLTGszw4eIhPGzDxcZ8pAUto3YD/DJHLMZnvumpaBspUpgm8T/MViWcJMlSlkK/wP1qkGP8w9FOHGZ39Un53EqmIcC5veSOc39/ZW+mANSSZ8gPC5RdDfYPrbwBpcncDxWB5eQNLgeWqq9wDMu83kd9h84q2HGUE8jbTl7mFMrBIM5jb+sf5rQEvQrHSw3eEmfQD5pYNIAm0mTPdP5eSLRoACTvk+JFvsnsdbBveQGxwJ94PsUNg+mNXER3kz72U1KhBcB+62eQiBbwnyV8E45g/wDh03nNf9UCe3oN0vxvV9TQDgGBgNRoa0lznOaWgB1jJ3fmuD29SqPxFXt5GdU17pAJcGW7AO+Z7Wg4Lp67HOxL3udmzZYsIBE2G+0lJbbptNRpEhxa1tgDLXOPHUQ2dd66vq26Xo1/XoY2bgW06QgAaEwABma2ZtxMJplGWzwmf796Z6sdSBH1O046E/6fdEGGBblkb7c9ZtfksPJhTZr8QwdU4QBma4XBIEAnQa/ouCfjgwFzZDS2CbNMGQe8xb8l0uK6XNAYMkv7bXt0yloIPgRcFc67AdbUBImiHOzQQCYPZbAMyXOA8ZW3HGuzq404p2aB7f33ODQZIBkuMRytr7redBKD3Vi5uXs5SXOBJAJ/5Y0knUlTsfYTcRjHNuaNHsWB7WSQBPNzST381v62HOHxLnWZTeQIEwcwuA0TLgONrrTknpxXYn6N5SccxDjIgX4xr6BXw1DrngEQCQO4ae1lOyKGZloMlwkXGvIncfRPFgY7s20v6fn5rir2ZKIztlgL+QiO/QRb5C0tPaL3ZsrDZ1hpm+oNE8SRJ5FbSpTJAmbXMzafvvVXUZgARF/UkBdH1fRRr60vuYB3x7cQFPUDdAjWR4J8YQC5kka8+7iqEtieN9Ne9YNt9k4eWAweDjMRqL3+8alJ12Okned9/Aei2LG/4ckid0W+bkOi3eftfdb3UrYVYJtgWmTYeJm8KpMODe4Te/HwEJ0U5NtI7r2CUwzAXOMkx7ugKkJxHMJhDlvvdc8gJt5qtYBhy6neeX5ramnDQNY08nX9lr3AZzv9eSGi8TXsbUJc8gxJO+DwHzgnarXdWANcrZniSSb96MNzd2/u4foqYiXiNCTbwmB6hMSjQvU0gXiPEwRPmERkzfcI8GtnyLj6I+HaZjdad8nf6ymqlMBzncANN+/7JKNjxNQ6iJu0zvgWWKX4ckkkG/C6xUTi/Q27Dggk/ukzfcZKrUYC4T/bWPdONZE8wZ+yo2hfM68CQk4lYibcMCT2d/kOJ/LmpqsA5zHcANAmgZJFgB6n73SxcHEzpbzOllPQdIq+mCASNYGu86eymgS50ngfLN6WumKlWwjQacyT+iBiGmSByMeB+59ECoDhaEvc4mBeZ5m3LVXzf4YgRfx/TVDp0zBZzb3XmfKAm65BjWIsOJmLo8CSNDhWNa95vZ154Tm8blHxGz2vfSe+8AkNIntSSD4A7/CETHVHU3MDGNIJhxInXQprHguZBO48+ItzVXTspd2ZXrNYG5o7LXOdpbU/YLhMftx9Os54eQwmWgG+ZzBBIibWXdYum0UyYklsXE2DcummmZcnidnME3Y4texpgQZeWkGWm0CbQrg0XCkL4zZwa7PeRTaCRlBLsovl/eNwNNJTGBrNqNfnaB1Qzta2S99Ql54W0Gk6jetltTZ/WVWsERAc91iGtYHXM6fSBK1mGrPq1P8ABykU3NptymJY3KHOIPEDetE1Ro2mhvo3RNNsv7NhNNojqy5wsbSTpJPFbuhlfnBIIIIOm+0cilMRtJhDC4lrnh0NeCM0OM+oEfqibP2fTecziCReQ7KToN2uvqspbdmL7DdHKjWU3UgCOqJbcRqS4RfTKR6LYU6UuB+b1rcMHNeQ6CSPqAi4JsTHA27ls21CdLWOncD+al1ZTDYkSP5onwQ6lWCY5Dx0AHIXJRIgcTA8B+sygudltNzJPKR89VVklmSSRy14pd9EkZRGsxpx9pTVKzTOpFu75KxrDm0+DilWigbKBDdQ6XeAvwSlCmQ0md9zJvv/ANvqnur7ESZmbclDWS0E8z36R4pY+goo1vZN4GvOTB9lmDwoHaA1gwZuRMeqK2nmDt277exV8O4hrRb+L7e6pIAjWwHGIhv9vGwS9JoaHE/28E9y+b/yWu2jh3ZLH94aczAB4DRVQwbMRn+kmLydDPj3+iP1Oh4T6iELDsYxjQTAFhPMz7mE3TbmMKR6LYanluYv+Uj0kqKzew3iT7D8vumqzLtaN8k8huQa9PsxyPqdPZVQm7FWYgx2WyNxWIbqI4O8NFiWydjkdtqtjtFCxHsAEf6vyQao+/ssWLMT6LR2B/SrUvrPd/7LFiBA3CJ/mHsFLx2B/V7qViBiVW9Rk37f5p6sNf5fspWJskTxFwJvp91zGwTGFBFicSASLEgDQneOSxYrh0zSHkcaf8TE/wD4s/3p/o/RaMMyGgWboANWgn1JPisWIX2C8f0KbfpNFOi6Bma6mAYEgGoyYO5JbfMU2RaarQYtIzGx46DyWLFrDwWvBs6/10/6f9n5nzW7p6jv/NYsXMzMbdq3vHsk2iSZWLFT6B9DVK778fsUo89s95WLExsYoaHuPurVfpHzcFixNdDLMF3fN4Ukf6R91ixABW/cfdazEHsP+blixNAJYtoytEWyj7reYYa/OKxYl5QIYqfUe5v3Q8X9Xh/6rFibAWWLFig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/>
          <a:noFill/>
          <a:ln w="9525">
            <a:noFill/>
            <a:miter lim="800000"/>
            <a:headEnd/>
            <a:tailEnd/>
          </a:ln>
        </p:spPr>
        <p:txBody>
          <a:bodyPr/>
          <a:p>
            <a:endParaRPr lang="ru-RU"/>
          </a:p>
        </p:txBody>
      </p:sp>
      <p:pic>
        <p:nvPicPr>
          <p:cNvPr id="2097209" name="Picture 3" descr="C:\Users\Ольга\Desktop\загруженное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4"/>
          <a:srcRect/>
          <a:stretch>
            <a:fillRect/>
          </a:stretch>
        </p:blipFill>
        <p:spPr bwMode="auto">
          <a:xfrm>
            <a:off x="2862263" y="2528888"/>
            <a:ext cx="2466975" cy="1847850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210" name="Picture 4" descr="C:\Users\Ольга\Desktop\лошадь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5"/>
          <a:srcRect/>
          <a:stretch>
            <a:fillRect/>
          </a:stretch>
        </p:blipFill>
        <p:spPr bwMode="auto">
          <a:xfrm>
            <a:off x="161925" y="2259013"/>
            <a:ext cx="2159000" cy="2160587"/>
          </a:xfrm>
          <a:prstGeom prst="rect"/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Rectangle 3"/>
          <p:cNvSpPr>
            <a:spLocks noGrp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p>
            <a:pPr eaLnBrk="1" hangingPunct="1">
              <a:buFont typeface="Arial" charset="0"/>
              <a:buNone/>
            </a:pPr>
            <a:r>
              <a:rPr lang="ru-RU" smtClean="0"/>
              <a:t>    </a:t>
            </a:r>
            <a:r>
              <a:rPr lang="ru-RU" smtClean="0">
                <a:solidFill>
                  <a:schemeClr val="accent2"/>
                </a:solidFill>
              </a:rPr>
              <a:t>Какие животные называются дикими?</a:t>
            </a:r>
          </a:p>
        </p:txBody>
      </p:sp>
      <p:sp>
        <p:nvSpPr>
          <p:cNvPr id="1048643" name="WordArt 5"/>
          <p:cNvSpPr>
            <a:spLocks noChangeArrowheads="1" noChangeShapeType="1" noTextEdit="1"/>
          </p:cNvSpPr>
          <p:nvPr/>
        </p:nvSpPr>
        <p:spPr bwMode="auto">
          <a:xfrm>
            <a:off x="971550" y="260350"/>
            <a:ext cx="7200900" cy="1285875"/>
          </a:xfrm>
          <a:prstGeom prst="rect"/>
        </p:spPr>
        <p:txBody>
          <a:bodyPr fromWordArt="1" wrap="none">
            <a:prstTxWarp prst="textSlantUp">
              <a:avLst>
                <a:gd fmla="val 32056" name="adj"/>
              </a:avLst>
            </a:prstTxWarp>
          </a:bodyPr>
          <a:p>
            <a:pPr algn="ctr"/>
            <a:r>
              <a:rPr sz="3600" kern="10" lang="ru-RU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algn="ctr" dir="2700000" dist="53882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 Проверь себя</a:t>
            </a:r>
          </a:p>
        </p:txBody>
      </p:sp>
      <p:sp>
        <p:nvSpPr>
          <p:cNvPr id="1048644" name="AutoShape 2" descr="data:image/jpeg;base64,/9j/4AAQSkZJRgABAQAAAQABAAD/2wCEAAkGBhMSERUUExMUFBUWFxgYGBcYGBQUGBgXFxcVFxcYFxgYHCYeFxojGhcXHy8gIycpLCwsFx4xNTAqNSYrLCkBCQoKDgwOGg8PGiwkHB8pKSwpLCkpKSwpLCksLCkpKSwsLCwpKSkpKSwpKSwsKSkpLCwsLCwpLCwpLCwpKSkpKf/AABEIAMIBAwMBIgACEQEDEQH/xAAcAAACAgMBAQAAAAAAAAAAAAADBAECAAUGBwj/xABCEAABAwIDBAkCAwYEBgMBAAABAAIRAyEEEjEFQVFhBhMicYGRobHwMsEH0eEUQlJygvEjYrLCFUNTkqLSJTNzFv/EABkBAAMBAQEAAAAAAAAAAAAAAAABAgMEBf/EACURAAICAgICAQQDAAAAAAAAAAABAhESIQMxQVEiEzJhcQSRof/aAAwDAQACEQMRAD8A6ZtIKzGCOaYFAEKgpALzzcoygDKxtEBW6rXmiNpoFRQ0Rog9RwKb6pDFKCY3oApToBGdSbCqKcKMlkAVbSCk0ArsYsNMygAf7OFfqRCuaah9MhA0UNKZQjhwi5CsPFAABQkqHYcGyLl4KWMMqRaBfs6szD2RHNcCrMMSikFIo6gQobhjvRw4lGaE6QYoScwhWaHRqj1rqobZKkGIvlKmSAmA2FZwCMQxE+sKIKpTNOm3gpdTCdMKYu2vfkiCui9U0IL6SKoKZZ2I4FDbiDKx1FYKKex7LuqlYHQq5YuVZrZAQPZPXrFU01KKCxVmIJCkVJWv60gDmrMeRErPIjIcqPKvTcQkG1ySi1cSR3n0RaFkOtfCgVTdIDFHTRRTxh4WTyHkjZGoUN9Qzog0qk3Ks+unY7L9ceCMyuUqa4RRVCV/kLDirCnrpS4dZSXosLDGqqCoChZr3WGyFIYdsKW1QJ70EuSmNp9kNB1IFuGpunYGzbWBIUPaLpem46q9R+5LIVhiIiFYvslZ9FjpHkix2Gz8SrsKTqNV2PRYWNOAhXgapLMZhWdVhGQWMlqhpMIDsRMK+fRLIVhjKrKF1ynOqyKstm7Sk2KGTdS4osDHOmeClk8lDQoa5FgMZ1iDnWJ5CNW6jJuhBkH55p1ukyqOuVhZlQBhjdqhvfPfCaLFd1McPnwIChNigtuE4KQO5Q6mJIQGIrngxdY6tuhG/ZhMK9SgDvRYqYIOEWUipFtCpp4fdNlU0ST7b9EWGyS42E71dsnRDo0u06/AD1kBHpix+WG5MpJg6l7Kde9TEH55qSyEmDTCMEwqVgJngiNN1EXO/chDJbUsD5IQcSbo0GFDWwnYWUDpRc82Qm0CbxZN4XZtV92scRx0HqmrHkLvN1jLX71bFYdzDD2lp5/LobIm6G6YrDjjwQqjZA3SiZ1UuGnkpsCMgFgoD7Ijmz85IbqByxKLAim4nUq7ARJKHRpwEZ7pAQmCZDXlSa+5Q5nZ1/shBlhbvTuh2Mh1plUp1PRVeLWVaYgTvQ2wsN1wUIQb3rEZMdkvGioB5ozmyVQ04MeKKFRcBUJlWygAdywN4oAxvdoFQXPzeruduHioFNITK5QZ7/0Ulo+yllPtfNyhovCTEGpsAshuEGVeYHerCn891QxcAC6kAugAEzuFytZ0g20yhbV50G4DiVydTbFWo6czvAwB3RotFxt78GsYNnfVuxZwjXW3Dikq+1qLLF7fOY5WWq2hjnYvCtDiDXokm3/Mpkdoj/MIBI3gErk3UJWj4kvJUYX2egM2zR/6jY5XVXdIaQNiTxt+a4ujShGOKLdAPFZ4JGi4YnU1OkLDoCm9gbWdUrtaGNI3g3txEkSVxFTadQD6AfJLv289pByOHd+YVRikyvpQSPesbjQGjtBh4GGg8gdJQ3YoupOLT2spy33xZcZ0U2wcdg3sxDXkNdDXb7AGe8TErnNgdPH4Ku6m9pdRzEFpsReJZw7tO7VdmXTOT6faXaH9n9LKkOo4slz2vAYXCHNmxzHSB91umQQCIvzn1R+kOwMLtJoqYaqzr8ocLiXN3B7dR37lw/RetUo4h+GqAiZ7J1a9uo8RPkufng/uHSav/DtHs0VN6o6ZEK7wRquMzLuO8KhdcDxUA2HC8q9OneTqgCrnbuak1gsyXKF1J1SEw1MTKyo8AqhkRGkKoMmUxhGuBnkVamLoAG7iUY2QNFXtJJvCxYanJYgVMKHQoB1QhwKxrtAqyKssbjioBv5QhuxjRUDJEuBIvwIGnj6IxEA+idAVOtvHyRWmyCCpDxrPwpIWgs71NIj0Wn2n0hZR1gjfHBGwu26LwC2o244hPGXdAbLNvWv6RbdGHYXWk2aOe8qm0NrsoszucJ1A4/ovL9v7fdXqlznSB9LRYALfi43Lb6GmiMftVz3FzjJcZRsHi7LQmpJTdOrC6Zx0aQ5Nm3/4k4GxWy2fhX1abqwbLGuyuIvlMA3G4EHVc3TfZb3od0lODr5j2qVSG1W6gt4xxHros0jaUnVjhHNK1gV2/S3onSFM4jDlrGhuYsvlLeLP4Ty07lwLq9lMlRUJ5Ir1saHwVv2qyTrVkDrtCpSKcjuehPTRuGJpVRNF7pzb2E7/AOXj5pj8VuiggYvDiWmOsAvrEPEbuPgvPW1b8l6v+Hu2OuwRpuMmk4sv/CQHN9DHguiHpnLya+SPIsFtirSeHseWOabOBghdHsTb1TFbRo1KpBeZBIEZi2m8AkC0xv5BC/EbY9KhWYKduySW973uBHK5b/SEh0Cp5sdT/wAge4/9uX3eFXIqg/0YZts9hpU4uqkgqr6s7+5VFQTvheXaLtBiL8gLq9SIPolX1iWxx9gqftBc62g3J2hWhwNtKC+mYVgbkzZVbUMpBYR1Pcqsw3ksqVgsNeG2T0PRJpKrWXVhXuFbrBMIHoEW8gsVi9YmKxBlZZQqybbkGnTM6fPnumsHQ48VmkzM53aj/wD5GgQJhp9cwPlr5rpGmR6rUbVw3bp1HRZ8A8C7nwN1sGNMaK5PobK4+kXgNZVdSPFoaZ3XDhdat9fFYZhJrU6wJAgsyuuYAGolbSmwk8lpukG0RQyaE5mvg8GuBnzHotOFybpAjfVvw0ZVoMdVc8VCA5+n1Oglttw0Wj6UdD8PhcI6pTDg5pbdxdvNyJ1ld7tfpbQpYX9pcSWOAygaucdGj5uXh/THpZWxZ7buzMimJDG9w3nmV3qJSl5Y7t/GYSrRptoOe6qAMzi4ubHA7geQ0XLVKEJbD4mHW3ph9YEpitMATdEbUVMTTy33IDHquybpmwpvRnVUhTqIgfdQ0bRme47Dc3EbPp0ibOoNE8y2PQheUYprqb3MfZzSWnvFl2/4f7WDsKGizqRcw+Ye090O9FzH4iUsuLLh/wA1oee8dk+w81DVoISpmifWlBdUS/WKet3JKJo5hDWhel/hfH7M9wJl1Qgjd2QIjwK8yIkXXq/4eYQU8Gy93kvM/wCY29IV9GM3oL066IPxjKb6eUVWkgzIBYd3nC5n8ONn5KdWq4Q5z8g5NZ9X/kXD+lepVnw1cxSwtOiCxgsC88bucXOPm4rP+RL4UYoedYD0VJ19EGjXmDG7XwV+vErzh9hs3nChluSpInkFWo/ikAU1408e5QaqC6rpu+SVDJmCDB0KbFZbrzJU/tkyOCE7EiY00M+OiphmNbmNpNzzSaYWOUqxgyIKmpVO7zQnPCu4RdG0XZjcXH91iA1k3lSppiAYCmWtyk8zF+Hl3LYUnwABogU6WuWNPvvRGOgjl9tPnNak3QDFVB1rARPfMWInluTLqmbkPVKV2HrKdx+ZgI7LGCb6nuSY3IxzSH/5Y43zfkuI6fUnGuxwPYLch5OEujxB9F2sOJ5AetpK5npZhwKZJ/6oPOzXem/x5LfgfzVDRyW2NtvdhaFE2FHORfUvdItyFvErnRVJ13prGPLp4JEr0+iGzKYh0p2jSbqTfgloWVHKOxp0M47ENIgDdokmuVHPWFNKgk7Y1TVg+6TbWV+sQxxZ0nQ3aLqeNa0fTVlpHc1zgfCPUre/ibS7FCrNw51OORGYH/x9Un+HeHa91V5Y0loYGuIGYF2fMBwsAup2ts1uIoOpPJA1BG5w0PO+5YOVSL/J5JnUh6vtLAuoVXU3GS06xAcNQRySudbUTkOCsvWOimKjA0Dvi3mY9F5bsDZ4xFYU3EgFriSNRA3eJC9FbtZrC2kyctIBvG4ER4D3WXI6C7Oy2djMzxmN9w91ra1AkumwM++5D2TiM1QH5ojsc5skxxHHmubldpCaEsJiB1bSCIAib3gR496LTrhxAkBZTw3YBMyfvoFduBbGnKe/h4rm8gXpVgWzxNvBTVcZjWfhKYw+EbaB59yq+gM2h+fZCQ2gNNhM6cuQKqWOkGdTpw0TrqAAJlBp0gPngmI11SnJO7f6q9OgYPl9vZXxNENLiZ3QsDNI4eeiL2TRLaZtNhPwdyM7gZIGpQ6V3/ygnyiEaJ1kEz42lDKrRRrJuAVKYayBErFNDoth6eUmNJJ8JnzVntBue/yn55JNuIjeeX5lFbjo5AA79391pT6ITsl+ElwkaGfAf3CM7DRPExfynyQP2yYvZFdjrx8uY9oRQ7RL2iYB5+5C886U7Q6yo4B0taSJtwAJ56LusRiyBYaBxItcCbX5SuB230noZGMZSFQtJLW5Q1rQ4gmSLkzxldX8eFWwRx2JJNgIHugBi3+2NiuzMdTpOioAQ0AmHHct9sDoCAWvxJzb+qF28s7v3hbQQN110z5ElbE9HD1cM5ol4c0GLkECSJAnSYvGsIbmjiCF9Df8Qp0cM1sskucckifqP7uukLy7pXsfrX1qzDfKCG/ybmngW7uSSn7HR5+VIcu56B9H6dZlSpVDHsPZDSJIi5J4SCPBdWMFh6P0Mos7mtHmVTlQqPIWYGocxDHENBLjBAAG8kobQvVdtUOtY4ZhDmlpgzYiL8QvL8XhXUnljxDh3HuPiknkHR1X4f1Cx1Z1oLWC51dLj7LrXYoOEHRcB0dqlrXEcRfw/VdJhMWTaZXNNrJo0TE+lGwnVoewy5ojKd41tzXF1aDmktcC0jUG0L0gVyZN7aoFGkyqKlamxpewhpcWjNfQg+CuPJS2S1bNb0SwfUh1R4h7rNB1DePKfsEyXxiDG8A+KUDqhzZQTl143W9r7FbTpsqDM5zoudx3iBzhZSbltltYo32yRLSQYMEA8yICYwmFLG0wSXQDJsCHTeeIvE8lTo9Zjsw3SO8I76zyGmwmbac/y9UuRfFGeVGYmtWaKJaxrqYPbF8wtDY/tqE7isManVxAyva4jcWwQY/7p8EMYs5AMo8hpB3lBGKPOw+ALEM0bUHKA0amR5Wn0WPacs8Ujh8cA4yju2iNNPmiTHkiDTLgJHh3KuYyQdN/JTT2g08Z9OaJUc2DBBn3UUFpiuIMgb5MImEw9yT9LReePAc1drW5YnQooogMvvN+7VKhr2K4d2YudpoPz90yIiRwIQcOwQctpcfe58VdzZNtE0hgHVb6HyKlZVqmf0CxVURiL3lwMAecbv0U0GQb37IndexhHFE6RBMX+ys/Ckkgcb+u5bolRB1Ko1jUxH2uqMq9oiHTE27xr4JypgyR9Jkct5MqWbPIkmROgGh0uY396B4i9Ug2IO8AnxG/Wy09bodhHFxALCN7TlBuJtoV0tTZ5LwctxJj4VVuyTwmdZtEX9wfRFMeJqMPgWUoAzEniZtpbhqnaQtPDu3T72T52NvkCBFyY8vFY7COgQATy5fPRFPyGJ5V09aRiC8SCWtM6Gbix8EfortB2KfkcQ0tZc6lwAiSN14nvTv4iUCHUyRBLHejt/mtX+GODc7GPI0bRdm/qeyP9J8l0tXxpkeTotidGjhn1RnhjyHBkRBGsHQ7vCFt8Ps0OOZzezuETM73E+gC2b8BmcJeIaO03fcwD4xC2D6dNu64HEeACylJtFqJqcXspjqeUNDZkAgR3Ec14Ri8we7rSS4HtTrbVfRThTAuDE6TwXh/SDBddjcS5v8A9Zr1JI/dAMfYhXxNRsUo30dj+GOFaKVdrsvZxLm3gzlbTHuutZsum6TkZeBGUC86rS9BMXRbSrM1PXEkgfU6o1rwZ5Bwbf8AgXV4fF07GDBmNLx89FlNJyYUvJzXSao2jSswOknKyLSSBoL+CT6IYfOyqCGAyAcogelpmfJbTpbUFXDZ2NLXN0PeLnwsRz7lyPRLGmhWLXSA4RynUSq040GjaMwhpVYjeti7Ck0yCbZwR901tagHOa76S5oJ5cZKdwjh1JaBM6O5iNPm9UlqgYOlgfpy671WpRN4iBxg+AumqGMDJloM2BmIj80H/jJBjIy/dI/uo5WmyVjWypwztJE+/wCSs3C6xlBHOZuZMKztqN0yE+Ij2RW7Uhk9W2fNZrEHgL4rB1BEjW8aWOlkP9m7/nemP/6ObZG3NiAO5DpbTcPqDQIm4114obSYLAylQIvxJ8Oag4Ubhcybn8jCtU23oezfkNLn7KaG1HGTLdJHZE+Nu5ToaUSnVEaAxPeofiCZs4WtY+H5+KFidr1Lgm9rfOSyjjau4wJi/ed2qehOhjDvJBtp+RUPnib6jRZh8TUDSbdo6wBxVKmOfIE232H9kaHoIXneQoQesdvMHwWJE6NtTqCJMAg8d+g+dyENqFpNhOnkrESBy+D5ySVXCyY1Os96jJ+BZNIbr7YIJb/Efax08kVm0yBBgC0d5+StdiKAc4O4GPX9SiMp/SSYi/jp88Es5DTDnEPOa++x8NVGJxDmwMxEi/G/wBVpPiCdw07+PzcgBpqPt+9cd0n0skpMUmFdiXxdxiY9O7igft72mxtAt7/p4owpmIdz03m0eiXeySTB3f2SykDbo4bpdiH4jF9W0ElrQ2ObpcO6dL8Cmeg2yq1GrW61jqRLWgTF7kmIsQABv3rZY/A1aVd+Lawim00sxi0sDwBJvJL7xMeKRxW0HspGpUEVS9rouJa5jgNORNl3OV8aivJajezYdF6/W161UyXZgLmxpictuceviuixDpJ7gP8AxB+y5roTiGGiWgAGbxvLoueHZgLdYmtvEQfz08lzTbyaI5JUxjCnLJOkacycvsSV5ttPZ/U1qkmS6q9+k2e7NPKNO9egCtZzrxrpvBC87cH13PIh2UZjaDAkxM81fE+/Rrwvyx7YuJNPC4yoLONfKDb6oYSBxAkLqOi21xWa2m65DDBscwBOZ5A+kSABOsLjMbtQlnViBTa4kZRGZ5JObnrr3Lc9BcbSoU3vcYc4w0TNR5MAAALTkWrHKNI6zGPzAttlsNNbXWufsNjsoy379ZM+i2bACASCJvl1iQLWRHVwwX1v4AzHmuVyaMU2A2nQJZSZyi2+Cd+8J3CYYtpsAM6md2pmOXPuQ9pghjIHaLB3gOv5mUagSTEdkDL5CJ+cV3QWlZTEMVhyM0nU6WuBwnnHkk6VHM6CHDfOlhuW12hVBd2hutwPclTXgEACTr3TI9dVyTe2QJ16WUCPU7ze4GtlTF55aJJte8WMwROo0TrIeYEc/BErgEzaftxStInbRqcJSc3M52kbt53RwTL3Od9UZnaDdHCOP5J/qhBjQRHsqxbcSTPhYeF5SvYdI1rqDmzOpMQbwLjfpMp/ZjYBLtCPYd3NMYpmZ38uX0ifGAVHaM87QpbGuxKudCR9UnzR+rsDpdx8ABHqUZ7d0DL8+yYY0RJ3NJjvd+gRZURSlTLQTJs24sOO/mT5BAyvloLTGszw4eIhPGzDxcZ8pAUto3YD/DJHLMZnvumpaBspUpgm8T/MViWcJMlSlkK/wP1qkGP8w9FOHGZ39Un53EqmIcC5veSOc39/ZW+mANSSZ8gPC5RdDfYPrbwBpcncDxWB5eQNLgeWqq9wDMu83kd9h84q2HGUE8jbTl7mFMrBIM5jb+sf5rQEvQrHSw3eEmfQD5pYNIAm0mTPdP5eSLRoACTvk+JFvsnsdbBveQGxwJ94PsUNg+mNXER3kz72U1KhBcB+62eQiBbwnyV8E45g/wDh03nNf9UCe3oN0vxvV9TQDgGBgNRoa0lznOaWgB1jJ3fmuD29SqPxFXt5GdU17pAJcGW7AO+Z7Wg4Lp67HOxL3udmzZYsIBE2G+0lJbbptNRpEhxa1tgDLXOPHUQ2dd66vq26Xo1/XoY2bgW06QgAaEwABma2ZtxMJplGWzwmf796Z6sdSBH1O046E/6fdEGGBblkb7c9ZtfksPJhTZr8QwdU4QBma4XBIEAnQa/ouCfjgwFzZDS2CbNMGQe8xb8l0uK6XNAYMkv7bXt0yloIPgRcFc67AdbUBImiHOzQQCYPZbAMyXOA8ZW3HGuzq404p2aB7f33ODQZIBkuMRytr7redBKD3Vi5uXs5SXOBJAJ/5Y0knUlTsfYTcRjHNuaNHsWB7WSQBPNzST381v62HOHxLnWZTeQIEwcwuA0TLgONrrTknpxXYn6N5SccxDjIgX4xr6BXw1DrngEQCQO4ae1lOyKGZloMlwkXGvIncfRPFgY7s20v6fn5rir2ZKIztlgL+QiO/QRb5C0tPaL3ZsrDZ1hpm+oNE8SRJ5FbSpTJAmbXMzafvvVXUZgARF/UkBdH1fRRr60vuYB3x7cQFPUDdAjWR4J8YQC5kka8+7iqEtieN9Ne9YNt9k4eWAweDjMRqL3+8alJ12Okned9/Aei2LG/4ckid0W+bkOi3eftfdb3UrYVYJtgWmTYeJm8KpMODe4Te/HwEJ0U5NtI7r2CUwzAXOMkx7ugKkJxHMJhDlvvdc8gJt5qtYBhy6neeX5ramnDQNY08nX9lr3AZzv9eSGi8TXsbUJc8gxJO+DwHzgnarXdWANcrZniSSb96MNzd2/u4foqYiXiNCTbwmB6hMSjQvU0gXiPEwRPmERkzfcI8GtnyLj6I+HaZjdad8nf6ymqlMBzncANN+/7JKNjxNQ6iJu0zvgWWKX4ckkkG/C6xUTi/Q27Dggk/ukzfcZKrUYC4T/bWPdONZE8wZ+yo2hfM68CQk4lYibcMCT2d/kOJ/LmpqsA5zHcANAmgZJFgB6n73SxcHEzpbzOllPQdIq+mCASNYGu86eymgS50ngfLN6WumKlWwjQacyT+iBiGmSByMeB+59ECoDhaEvc4mBeZ5m3LVXzf4YgRfx/TVDp0zBZzb3XmfKAm65BjWIsOJmLo8CSNDhWNa95vZ154Tm8blHxGz2vfSe+8AkNIntSSD4A7/CETHVHU3MDGNIJhxInXQprHguZBO48+ItzVXTspd2ZXrNYG5o7LXOdpbU/YLhMftx9Os54eQwmWgG+ZzBBIibWXdYum0UyYklsXE2DcummmZcnidnME3Y4texpgQZeWkGWm0CbQrg0XCkL4zZwa7PeRTaCRlBLsovl/eNwNNJTGBrNqNfnaB1Qzta2S99Ql54W0Gk6jetltTZ/WVWsERAc91iGtYHXM6fSBK1mGrPq1P8ABykU3NptymJY3KHOIPEDetE1Ro2mhvo3RNNsv7NhNNojqy5wsbSTpJPFbuhlfnBIIIIOm+0cilMRtJhDC4lrnh0NeCM0OM+oEfqibP2fTecziCReQ7KToN2uvqspbdmL7DdHKjWU3UgCOqJbcRqS4RfTKR6LYU6UuB+b1rcMHNeQ6CSPqAi4JsTHA27ls21CdLWOncD+al1ZTDYkSP5onwQ6lWCY5Dx0AHIXJRIgcTA8B+sygudltNzJPKR89VVklmSSRy14pd9EkZRGsxpx9pTVKzTOpFu75KxrDm0+DilWigbKBDdQ6XeAvwSlCmQ0md9zJvv/ANvqnur7ESZmbclDWS0E8z36R4pY+goo1vZN4GvOTB9lmDwoHaA1gwZuRMeqK2nmDt277exV8O4hrRb+L7e6pIAjWwHGIhv9vGwS9JoaHE/28E9y+b/yWu2jh3ZLH94aczAB4DRVQwbMRn+kmLydDPj3+iP1Oh4T6iELDsYxjQTAFhPMz7mE3TbmMKR6LYanluYv+Uj0kqKzew3iT7D8vumqzLtaN8k8huQa9PsxyPqdPZVQm7FWYgx2WyNxWIbqI4O8NFiWydjkdtqtjtFCxHsAEf6vyQao+/ssWLMT6LR2B/SrUvrPd/7LFiBA3CJ/mHsFLx2B/V7qViBiVW9Rk37f5p6sNf5fspWJskTxFwJvp91zGwTGFBFicSASLEgDQneOSxYrh0zSHkcaf8TE/wD4s/3p/o/RaMMyGgWboANWgn1JPisWIX2C8f0KbfpNFOi6Bma6mAYEgGoyYO5JbfMU2RaarQYtIzGx46DyWLFrDwWvBs6/10/6f9n5nzW7p6jv/NYsXMzMbdq3vHsk2iSZWLFT6B9DVK778fsUo89s95WLExsYoaHuPurVfpHzcFixNdDLMF3fN4Ukf6R91ixABW/cfdazEHsP+blixNAJYtoytEWyj7reYYa/OKxYl5QIYqfUe5v3Q8X9Xh/6rFibAWWLFig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/>
          <a:noFill/>
          <a:ln w="9525">
            <a:noFill/>
            <a:miter lim="800000"/>
            <a:headEnd/>
            <a:tailEnd/>
          </a:ln>
        </p:spPr>
        <p:txBody>
          <a:bodyPr/>
          <a:p>
            <a:endParaRPr lang="ru-RU"/>
          </a:p>
        </p:txBody>
      </p:sp>
      <p:pic>
        <p:nvPicPr>
          <p:cNvPr id="2097211" name="Picture 2" descr="C:\Users\Ольга\Desktop\лиса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341313" y="2259013"/>
            <a:ext cx="2700337" cy="2025650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212" name="Picture 3" descr="C:\Users\Ольга\Desktop\белка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3311525" y="2259013"/>
            <a:ext cx="2622550" cy="2017712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213" name="Picture 4" descr="C:\Users\Ольга\Desktop\волк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 bwMode="auto">
          <a:xfrm>
            <a:off x="6281738" y="2438400"/>
            <a:ext cx="2676525" cy="1774825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214" name="Picture 5" descr="C:\Users\Ольга\Desktop\1353010580_bufer-obmena7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4"/>
          <a:srcRect/>
          <a:stretch>
            <a:fillRect/>
          </a:stretch>
        </p:blipFill>
        <p:spPr bwMode="auto">
          <a:xfrm>
            <a:off x="161925" y="4419600"/>
            <a:ext cx="2901950" cy="2249488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215" name="Picture 7" descr="C:\Users\Ольга\Desktop\images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5"/>
          <a:srcRect/>
          <a:stretch>
            <a:fillRect/>
          </a:stretch>
        </p:blipFill>
        <p:spPr bwMode="auto">
          <a:xfrm>
            <a:off x="3311525" y="4508500"/>
            <a:ext cx="2700338" cy="2163763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216" name="Picture 8" descr="C:\Users\Ольга\Desktop\1374613963_1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6"/>
          <a:srcRect/>
          <a:stretch>
            <a:fillRect/>
          </a:stretch>
        </p:blipFill>
        <p:spPr bwMode="auto">
          <a:xfrm>
            <a:off x="6192838" y="4508500"/>
            <a:ext cx="2735262" cy="2071688"/>
          </a:xfrm>
          <a:prstGeom prst="rect"/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</p:bgPr>
    </p:bg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84313"/>
          </a:xfrm>
        </p:spPr>
        <p:txBody>
          <a:bodyPr/>
          <a:p>
            <a:pPr eaLnBrk="1" hangingPunct="1"/>
            <a:r>
              <a:rPr b="1" sz="2800" lang="ru-RU" smtClean="0">
                <a:solidFill>
                  <a:schemeClr val="hlink"/>
                </a:solidFill>
                <a:latin typeface="Times New Roman" pitchFamily="18" charset="0"/>
              </a:rPr>
              <a:t>Загадка</a:t>
            </a:r>
            <a:r>
              <a:rPr sz="2800" lang="ru-RU" smtClean="0">
                <a:latin typeface="Times New Roman" pitchFamily="18" charset="0"/>
              </a:rPr>
              <a:t/>
            </a:r>
            <a:br>
              <a:rPr sz="2800" lang="ru-RU" smtClean="0">
                <a:latin typeface="Times New Roman" pitchFamily="18" charset="0"/>
              </a:rPr>
            </a:br>
            <a:r>
              <a:rPr sz="2800" lang="ru-RU" smtClean="0">
                <a:latin typeface="Times New Roman" pitchFamily="18" charset="0"/>
              </a:rPr>
              <a:t>Гладишь - ласкается,</a:t>
            </a:r>
            <a:br>
              <a:rPr sz="2800" lang="ru-RU" smtClean="0">
                <a:latin typeface="Times New Roman" pitchFamily="18" charset="0"/>
              </a:rPr>
            </a:br>
            <a:r>
              <a:rPr sz="2800" lang="ru-RU" smtClean="0">
                <a:latin typeface="Times New Roman" pitchFamily="18" charset="0"/>
              </a:rPr>
              <a:t>Дразнишь - кусается.</a:t>
            </a:r>
          </a:p>
        </p:txBody>
      </p:sp>
      <p:sp>
        <p:nvSpPr>
          <p:cNvPr id="1048601" name="Содержимое 2"/>
          <p:cNvSpPr>
            <a:spLocks noGrp="1"/>
          </p:cNvSpPr>
          <p:nvPr>
            <p:ph idx="1"/>
          </p:nvPr>
        </p:nvSpPr>
        <p:spPr>
          <a:xfrm>
            <a:off x="457200" y="4868863"/>
            <a:ext cx="8229600" cy="1257300"/>
          </a:xfrm>
        </p:spPr>
        <p:txBody>
          <a:bodyPr/>
          <a:p>
            <a:pPr eaLnBrk="1" hangingPunct="1">
              <a:buFont typeface="Arial" charset="0"/>
              <a:buNone/>
            </a:pPr>
            <a:r>
              <a:rPr lang="ru-RU" smtClean="0"/>
              <a:t>           </a:t>
            </a:r>
            <a:r>
              <a:rPr lang="ru-RU" smtClean="0">
                <a:latin typeface="Times New Roman" pitchFamily="18" charset="0"/>
              </a:rPr>
              <a:t>собака                                  щенок</a:t>
            </a:r>
          </a:p>
        </p:txBody>
      </p:sp>
      <p:pic>
        <p:nvPicPr>
          <p:cNvPr id="2097153" name="Picture 6" descr="44643ff7a08c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520700" y="1719263"/>
            <a:ext cx="3905250" cy="2970212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154" name="Picture 7" descr="74f8f3a2442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5741988" y="2465388"/>
            <a:ext cx="2538412" cy="1792287"/>
          </a:xfrm>
          <a:prstGeom prst="rect"/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048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048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</p:bgPr>
    </p:bg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00"/>
          </a:xfrm>
        </p:spPr>
        <p:txBody>
          <a:bodyPr/>
          <a:p>
            <a:pPr eaLnBrk="1" hangingPunct="1"/>
            <a:r>
              <a:rPr b="1" sz="2800" lang="ru-RU" smtClean="0">
                <a:solidFill>
                  <a:schemeClr val="hlink"/>
                </a:solidFill>
                <a:latin typeface="Times New Roman" pitchFamily="18" charset="0"/>
                <a:cs typeface="Arial" charset="0"/>
              </a:rPr>
              <a:t>Загадка</a:t>
            </a:r>
            <a:br>
              <a:rPr b="1" sz="2800" lang="ru-RU" smtClean="0">
                <a:solidFill>
                  <a:schemeClr val="hlink"/>
                </a:solidFill>
                <a:latin typeface="Times New Roman" pitchFamily="18" charset="0"/>
                <a:cs typeface="Arial" charset="0"/>
              </a:rPr>
            </a:br>
            <a:r>
              <a:rPr b="1" sz="2800" lang="ru-RU" smtClean="0">
                <a:latin typeface="Times New Roman" pitchFamily="18" charset="0"/>
                <a:cs typeface="Arial" charset="0"/>
              </a:rPr>
              <a:t> </a:t>
            </a:r>
            <a:r>
              <a:rPr sz="2800" lang="ru-RU" smtClean="0">
                <a:latin typeface="Times New Roman" pitchFamily="18" charset="0"/>
                <a:cs typeface="Arial" charset="0"/>
              </a:rPr>
              <a:t>Мягкие лапки</a:t>
            </a:r>
            <a:br>
              <a:rPr sz="2800" lang="ru-RU" smtClean="0">
                <a:latin typeface="Times New Roman" pitchFamily="18" charset="0"/>
                <a:cs typeface="Arial" charset="0"/>
              </a:rPr>
            </a:br>
            <a:r>
              <a:rPr sz="2800" lang="ru-RU" smtClean="0">
                <a:latin typeface="Times New Roman" pitchFamily="18" charset="0"/>
                <a:cs typeface="Arial" charset="0"/>
              </a:rPr>
              <a:t>а в лапках царапки</a:t>
            </a:r>
          </a:p>
        </p:txBody>
      </p:sp>
      <p:sp>
        <p:nvSpPr>
          <p:cNvPr id="1048603" name="Содержимое 2"/>
          <p:cNvSpPr>
            <a:spLocks noGrp="1"/>
          </p:cNvSpPr>
          <p:nvPr>
            <p:ph idx="1"/>
          </p:nvPr>
        </p:nvSpPr>
        <p:spPr>
          <a:xfrm>
            <a:off x="341313" y="5768975"/>
            <a:ext cx="8229600" cy="609600"/>
          </a:xfrm>
        </p:spPr>
        <p:txBody>
          <a:bodyPr/>
          <a:p>
            <a:pPr eaLnBrk="1" hangingPunct="1">
              <a:buFont typeface="Arial" charset="0"/>
              <a:buNone/>
            </a:pPr>
            <a:r>
              <a:rPr lang="ru-RU" smtClean="0"/>
              <a:t>        </a:t>
            </a:r>
            <a:r>
              <a:rPr lang="ru-RU" smtClean="0">
                <a:latin typeface="Times New Roman" pitchFamily="18" charset="0"/>
              </a:rPr>
              <a:t>кошка    </a:t>
            </a:r>
            <a:r>
              <a:rPr lang="ru-RU" smtClean="0"/>
              <a:t>                                       </a:t>
            </a:r>
            <a:r>
              <a:rPr lang="ru-RU" smtClean="0">
                <a:latin typeface="Times New Roman" pitchFamily="18" charset="0"/>
              </a:rPr>
              <a:t>котёнок</a:t>
            </a:r>
          </a:p>
        </p:txBody>
      </p:sp>
      <p:pic>
        <p:nvPicPr>
          <p:cNvPr id="2097155" name="Picture 6" descr="802fe65bd333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539750" y="1989138"/>
            <a:ext cx="3311525" cy="3311525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156" name="Picture 7" descr="09098020979d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6156325" y="2924175"/>
            <a:ext cx="1655763" cy="2460625"/>
          </a:xfrm>
          <a:prstGeom prst="rect"/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 fill="hold" id="7"/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0" fill="hold" id="8"/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048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048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</p:bgPr>
    </p:bg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916113"/>
          </a:xfrm>
        </p:spPr>
        <p:txBody>
          <a:bodyPr/>
          <a:p>
            <a:pPr eaLnBrk="1" hangingPunct="1"/>
            <a:r>
              <a:rPr b="1" sz="2800" lang="ru-RU" smtClean="0">
                <a:solidFill>
                  <a:schemeClr val="hlink"/>
                </a:solidFill>
                <a:latin typeface="Times New Roman" pitchFamily="18" charset="0"/>
                <a:cs typeface="Arial" charset="0"/>
              </a:rPr>
              <a:t>Загадка</a:t>
            </a:r>
            <a:r>
              <a:rPr sz="2800" lang="ru-RU" smtClean="0">
                <a:solidFill>
                  <a:schemeClr val="hlink"/>
                </a:solidFill>
                <a:latin typeface="Times New Roman" pitchFamily="18" charset="0"/>
                <a:cs typeface="Arial" charset="0"/>
              </a:rPr>
              <a:t/>
            </a:r>
            <a:br>
              <a:rPr sz="2800" lang="ru-RU" smtClean="0">
                <a:solidFill>
                  <a:schemeClr val="hlink"/>
                </a:solidFill>
                <a:latin typeface="Times New Roman" pitchFamily="18" charset="0"/>
                <a:cs typeface="Arial" charset="0"/>
              </a:rPr>
            </a:br>
            <a:r>
              <a:rPr sz="2800" lang="ru-RU" smtClean="0">
                <a:latin typeface="Times New Roman" pitchFamily="18" charset="0"/>
                <a:cs typeface="Arial" charset="0"/>
              </a:rPr>
              <a:t>Голодная – мычит, сытая – жуёт,</a:t>
            </a:r>
            <a:br>
              <a:rPr sz="2800" lang="ru-RU" smtClean="0">
                <a:latin typeface="Times New Roman" pitchFamily="18" charset="0"/>
                <a:cs typeface="Arial" charset="0"/>
              </a:rPr>
            </a:br>
            <a:r>
              <a:rPr sz="2800" lang="ru-RU" smtClean="0">
                <a:latin typeface="Times New Roman" pitchFamily="18" charset="0"/>
                <a:cs typeface="Arial" charset="0"/>
              </a:rPr>
              <a:t>Всем ребятам, молоко даёт</a:t>
            </a:r>
            <a:r>
              <a:rPr sz="2800" lang="ru-RU" smtClean="0">
                <a:latin typeface="Times New Roman" pitchFamily="18" charset="0"/>
              </a:rPr>
              <a:t>.</a:t>
            </a:r>
            <a:br>
              <a:rPr sz="2800" lang="ru-RU" smtClean="0">
                <a:latin typeface="Times New Roman" pitchFamily="18" charset="0"/>
              </a:rPr>
            </a:br>
            <a:endParaRPr sz="2800" lang="ru-RU" smtClean="0">
              <a:latin typeface="Times New Roman" pitchFamily="18" charset="0"/>
              <a:cs typeface="Arial" charset="0"/>
            </a:endParaRPr>
          </a:p>
        </p:txBody>
      </p:sp>
      <p:pic>
        <p:nvPicPr>
          <p:cNvPr id="2097157" name="Picture 7" descr="e292e946421a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5651500" y="2060575"/>
            <a:ext cx="2978150" cy="2744788"/>
          </a:xfrm>
          <a:prstGeom prst="rect"/>
          <a:noFill/>
          <a:ln w="9525">
            <a:noFill/>
            <a:miter lim="800000"/>
            <a:headEnd/>
            <a:tailEnd/>
          </a:ln>
        </p:spPr>
      </p:pic>
      <p:sp>
        <p:nvSpPr>
          <p:cNvPr id="1048605" name="Содержимое 7"/>
          <p:cNvSpPr>
            <a:spLocks noGrp="1"/>
          </p:cNvSpPr>
          <p:nvPr>
            <p:ph idx="1"/>
          </p:nvPr>
        </p:nvSpPr>
        <p:spPr>
          <a:xfrm>
            <a:off x="457200" y="5589588"/>
            <a:ext cx="7931150" cy="863600"/>
          </a:xfrm>
        </p:spPr>
        <p:txBody>
          <a:bodyPr>
            <a:normAutofit/>
          </a:bodyPr>
          <a:p>
            <a:pPr eaLnBrk="1" hangingPunct="1">
              <a:buFont typeface="Arial" charset="0"/>
              <a:buNone/>
            </a:pPr>
            <a:r>
              <a:rPr sz="3000" lang="ru-RU" smtClean="0">
                <a:latin typeface="Arial" charset="0"/>
                <a:cs typeface="Arial" charset="0"/>
              </a:rPr>
              <a:t>     </a:t>
            </a:r>
            <a:r>
              <a:rPr sz="3000" lang="ru-RU" smtClean="0">
                <a:latin typeface="Times New Roman" pitchFamily="18" charset="0"/>
                <a:cs typeface="Arial" charset="0"/>
              </a:rPr>
              <a:t>корова   </a:t>
            </a:r>
            <a:r>
              <a:rPr sz="3000" lang="ru-RU" smtClean="0">
                <a:latin typeface="Arial" charset="0"/>
                <a:cs typeface="Arial" charset="0"/>
              </a:rPr>
              <a:t>                                       </a:t>
            </a:r>
            <a:r>
              <a:rPr sz="3000" lang="ru-RU" smtClean="0">
                <a:latin typeface="Times New Roman" pitchFamily="18" charset="0"/>
                <a:cs typeface="Arial" charset="0"/>
              </a:rPr>
              <a:t>телёнок</a:t>
            </a:r>
          </a:p>
        </p:txBody>
      </p:sp>
      <p:pic>
        <p:nvPicPr>
          <p:cNvPr id="2097158" name="Picture 8" descr="корова (1)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1700213"/>
            <a:ext cx="4392613" cy="3400425"/>
          </a:xfrm>
          <a:prstGeom prst="rect"/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7"/>
                                        <p:tgtEl>
                                          <p:spTgt spid="209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>
                      <p:stCondLst>
                        <p:cond delay="indefinite"/>
                      </p:stCondLst>
                      <p:childTnLst>
                        <p:par>
                          <p:cTn fill="hold" id="15">
                            <p:stCondLst>
                              <p:cond delay="0"/>
                            </p:stCondLst>
                            <p:childTnLst>
                              <p:par>
                                <p:cTn fill="hold" id="16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1048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048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</p:bgPr>
    </p:bg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7737"/>
          </a:xfrm>
        </p:spPr>
        <p:txBody>
          <a:bodyPr/>
          <a:p>
            <a:pPr eaLnBrk="1" hangingPunct="1"/>
            <a:r>
              <a:rPr b="1" sz="2800" lang="ru-RU" smtClean="0">
                <a:solidFill>
                  <a:schemeClr val="hlink"/>
                </a:solidFill>
                <a:latin typeface="Times New Roman" pitchFamily="18" charset="0"/>
                <a:cs typeface="Arial" charset="0"/>
              </a:rPr>
              <a:t>Загадка</a:t>
            </a:r>
            <a:br>
              <a:rPr b="1" sz="2800" lang="ru-RU" smtClean="0">
                <a:solidFill>
                  <a:schemeClr val="hlink"/>
                </a:solidFill>
                <a:latin typeface="Times New Roman" pitchFamily="18" charset="0"/>
                <a:cs typeface="Arial" charset="0"/>
              </a:rPr>
            </a:br>
            <a:r>
              <a:rPr b="1" sz="2800" lang="ru-RU" smtClean="0">
                <a:latin typeface="Times New Roman" pitchFamily="18" charset="0"/>
                <a:cs typeface="Arial" charset="0"/>
              </a:rPr>
              <a:t> </a:t>
            </a:r>
            <a:r>
              <a:rPr sz="2800" lang="ru-RU" smtClean="0">
                <a:latin typeface="Times New Roman" pitchFamily="18" charset="0"/>
                <a:cs typeface="Arial" charset="0"/>
              </a:rPr>
              <a:t>Для меня конюшня – дом.</a:t>
            </a:r>
            <a:br>
              <a:rPr sz="2800" lang="ru-RU" smtClean="0">
                <a:latin typeface="Times New Roman" pitchFamily="18" charset="0"/>
                <a:cs typeface="Arial" charset="0"/>
              </a:rPr>
            </a:br>
            <a:r>
              <a:rPr sz="2800" lang="ru-RU" smtClean="0">
                <a:latin typeface="Times New Roman" pitchFamily="18" charset="0"/>
                <a:cs typeface="Arial" charset="0"/>
              </a:rPr>
              <a:t>Угости меня овсом!</a:t>
            </a:r>
            <a:br>
              <a:rPr sz="2800" lang="ru-RU" smtClean="0">
                <a:latin typeface="Times New Roman" pitchFamily="18" charset="0"/>
                <a:cs typeface="Arial" charset="0"/>
              </a:rPr>
            </a:br>
            <a:r>
              <a:rPr sz="2800" lang="ru-RU" smtClean="0">
                <a:latin typeface="Times New Roman" pitchFamily="18" charset="0"/>
                <a:cs typeface="Arial" charset="0"/>
              </a:rPr>
              <a:t>Грива вьется за спиной,</a:t>
            </a:r>
            <a:br>
              <a:rPr sz="2800" lang="ru-RU" smtClean="0">
                <a:latin typeface="Times New Roman" pitchFamily="18" charset="0"/>
                <a:cs typeface="Arial" charset="0"/>
              </a:rPr>
            </a:br>
            <a:r>
              <a:rPr sz="2800" lang="ru-RU" smtClean="0">
                <a:latin typeface="Times New Roman" pitchFamily="18" charset="0"/>
                <a:cs typeface="Arial" charset="0"/>
              </a:rPr>
              <a:t>Не угонишься за мной!</a:t>
            </a:r>
          </a:p>
        </p:txBody>
      </p:sp>
      <p:sp>
        <p:nvSpPr>
          <p:cNvPr id="1048607" name="Содержимое 2"/>
          <p:cNvSpPr>
            <a:spLocks noGrp="1"/>
          </p:cNvSpPr>
          <p:nvPr>
            <p:ph idx="1"/>
          </p:nvPr>
        </p:nvSpPr>
        <p:spPr>
          <a:xfrm>
            <a:off x="611188" y="5408613"/>
            <a:ext cx="8229600" cy="935037"/>
          </a:xfrm>
        </p:spPr>
        <p:txBody>
          <a:bodyPr/>
          <a:p>
            <a:pPr eaLnBrk="1" hangingPunct="1">
              <a:buFont typeface="Arial" charset="0"/>
              <a:buNone/>
            </a:pPr>
            <a:r>
              <a:rPr lang="ru-RU" smtClean="0"/>
              <a:t>         </a:t>
            </a:r>
            <a:r>
              <a:rPr lang="ru-RU" smtClean="0">
                <a:latin typeface="Times New Roman" pitchFamily="18" charset="0"/>
              </a:rPr>
              <a:t>    лошадь   </a:t>
            </a:r>
            <a:r>
              <a:rPr lang="ru-RU" smtClean="0"/>
              <a:t>              </a:t>
            </a:r>
            <a:r>
              <a:rPr lang="ru-RU" smtClean="0">
                <a:latin typeface="Times New Roman" pitchFamily="18" charset="0"/>
              </a:rPr>
              <a:t>жеребёнок</a:t>
            </a:r>
          </a:p>
        </p:txBody>
      </p:sp>
      <p:sp>
        <p:nvSpPr>
          <p:cNvPr id="1048608" name="Прямоугольник 3"/>
          <p:cNvSpPr>
            <a:spLocks noChangeArrowheads="1"/>
          </p:cNvSpPr>
          <p:nvPr/>
        </p:nvSpPr>
        <p:spPr bwMode="auto">
          <a:xfrm>
            <a:off x="2286000" y="2413000"/>
            <a:ext cx="4572000" cy="646113"/>
          </a:xfrm>
          <a:prstGeom prst="rect"/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1048609" name="Прямоугольник 4"/>
          <p:cNvSpPr>
            <a:spLocks noChangeArrowheads="1"/>
          </p:cNvSpPr>
          <p:nvPr/>
        </p:nvSpPr>
        <p:spPr bwMode="auto">
          <a:xfrm>
            <a:off x="2286000" y="2413000"/>
            <a:ext cx="4572000" cy="891540"/>
          </a:xfrm>
          <a:prstGeom prst="rect"/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  <p:pic>
        <p:nvPicPr>
          <p:cNvPr id="2097159" name="Picture 6" descr="204676b1ad6d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1781175" y="2528888"/>
            <a:ext cx="4679950" cy="3024187"/>
          </a:xfrm>
          <a:prstGeom prst="rect"/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048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1048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</p:bgPr>
    </p:bg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662"/>
          </a:xfrm>
        </p:spPr>
        <p:txBody>
          <a:bodyPr>
            <a:normAutofit fontScale="90000"/>
          </a:bodyPr>
          <a:p>
            <a:pPr eaLnBrk="1" hangingPunct="1"/>
            <a:r>
              <a:rPr b="1" sz="2500" lang="ru-RU" smtClean="0">
                <a:solidFill>
                  <a:schemeClr val="hlink"/>
                </a:solidFill>
                <a:latin typeface="Times New Roman" pitchFamily="18" charset="0"/>
                <a:cs typeface="Arial" charset="0"/>
              </a:rPr>
              <a:t>Загадка</a:t>
            </a:r>
            <a:r>
              <a:rPr sz="2500" lang="ru-RU" smtClean="0">
                <a:solidFill>
                  <a:schemeClr val="hlink"/>
                </a:solidFill>
                <a:latin typeface="Times New Roman" pitchFamily="18" charset="0"/>
                <a:cs typeface="Arial" charset="0"/>
              </a:rPr>
              <a:t/>
            </a:r>
            <a:br>
              <a:rPr sz="2500" lang="ru-RU" smtClean="0">
                <a:solidFill>
                  <a:schemeClr val="hlink"/>
                </a:solidFill>
                <a:latin typeface="Times New Roman" pitchFamily="18" charset="0"/>
                <a:cs typeface="Arial" charset="0"/>
              </a:rPr>
            </a:br>
            <a:r>
              <a:rPr sz="2500" lang="ru-RU" smtClean="0">
                <a:latin typeface="Times New Roman" pitchFamily="18" charset="0"/>
                <a:cs typeface="Arial" charset="0"/>
              </a:rPr>
              <a:t> Молоко её полезно,</a:t>
            </a:r>
            <a:br>
              <a:rPr sz="2500" lang="ru-RU" smtClean="0">
                <a:latin typeface="Times New Roman" pitchFamily="18" charset="0"/>
                <a:cs typeface="Arial" charset="0"/>
              </a:rPr>
            </a:br>
            <a:r>
              <a:rPr sz="2500" lang="ru-RU" smtClean="0">
                <a:latin typeface="Times New Roman" pitchFamily="18" charset="0"/>
                <a:cs typeface="Arial" charset="0"/>
              </a:rPr>
              <a:t>В огород она залезла,</a:t>
            </a:r>
            <a:br>
              <a:rPr sz="2500" lang="ru-RU" smtClean="0">
                <a:latin typeface="Times New Roman" pitchFamily="18" charset="0"/>
                <a:cs typeface="Arial" charset="0"/>
              </a:rPr>
            </a:br>
            <a:r>
              <a:rPr sz="2500" lang="ru-RU" smtClean="0">
                <a:latin typeface="Times New Roman" pitchFamily="18" charset="0"/>
                <a:cs typeface="Arial" charset="0"/>
              </a:rPr>
              <a:t>И глядит "во все глаза" –</a:t>
            </a:r>
            <a:br>
              <a:rPr sz="2500" lang="ru-RU" smtClean="0">
                <a:latin typeface="Times New Roman" pitchFamily="18" charset="0"/>
                <a:cs typeface="Arial" charset="0"/>
              </a:rPr>
            </a:br>
            <a:r>
              <a:rPr sz="2500" lang="ru-RU" smtClean="0">
                <a:latin typeface="Times New Roman" pitchFamily="18" charset="0"/>
                <a:cs typeface="Arial" charset="0"/>
              </a:rPr>
              <a:t>Длиннорогая ...</a:t>
            </a:r>
            <a:r>
              <a:rPr sz="2200" lang="ru-RU" smtClean="0">
                <a:latin typeface="Times New Roman" pitchFamily="18" charset="0"/>
              </a:rPr>
              <a:t/>
            </a:r>
            <a:br>
              <a:rPr sz="2200" lang="ru-RU" smtClean="0">
                <a:latin typeface="Times New Roman" pitchFamily="18" charset="0"/>
              </a:rPr>
            </a:br>
            <a:r>
              <a:rPr sz="2500" lang="ru-RU" smtClean="0">
                <a:latin typeface="Times New Roman" pitchFamily="18" charset="0"/>
                <a:cs typeface="Arial" charset="0"/>
              </a:rPr>
              <a:t/>
            </a:r>
            <a:br>
              <a:rPr sz="2500" lang="ru-RU" smtClean="0">
                <a:latin typeface="Times New Roman" pitchFamily="18" charset="0"/>
                <a:cs typeface="Arial" charset="0"/>
              </a:rPr>
            </a:br>
            <a:endParaRPr sz="2500" lang="ru-RU" smtClean="0">
              <a:latin typeface="Times New Roman" pitchFamily="18" charset="0"/>
              <a:cs typeface="Arial" charset="0"/>
            </a:endParaRPr>
          </a:p>
        </p:txBody>
      </p:sp>
      <p:sp>
        <p:nvSpPr>
          <p:cNvPr id="1048611" name="Содержимое 2"/>
          <p:cNvSpPr>
            <a:spLocks noGrp="1"/>
          </p:cNvSpPr>
          <p:nvPr>
            <p:ph idx="1"/>
          </p:nvPr>
        </p:nvSpPr>
        <p:spPr>
          <a:xfrm>
            <a:off x="457200" y="5300663"/>
            <a:ext cx="8229600" cy="825500"/>
          </a:xfrm>
        </p:spPr>
        <p:txBody>
          <a:bodyPr/>
          <a:p>
            <a:pPr eaLnBrk="1" hangingPunct="1">
              <a:buFont typeface="Arial" charset="0"/>
              <a:buNone/>
            </a:pPr>
            <a:r>
              <a:rPr sz="2800" lang="ru-RU" smtClean="0"/>
              <a:t>     </a:t>
            </a:r>
            <a:r>
              <a:rPr sz="2800" lang="ru-RU" smtClean="0">
                <a:latin typeface="Times New Roman" pitchFamily="18" charset="0"/>
              </a:rPr>
              <a:t>коза        </a:t>
            </a:r>
            <a:r>
              <a:rPr sz="2800" lang="ru-RU" smtClean="0"/>
              <a:t>           </a:t>
            </a:r>
            <a:r>
              <a:rPr sz="2800" lang="ru-RU" smtClean="0">
                <a:latin typeface="Times New Roman" pitchFamily="18" charset="0"/>
              </a:rPr>
              <a:t>козлёнок    </a:t>
            </a:r>
            <a:r>
              <a:rPr sz="2800" lang="ru-RU" smtClean="0"/>
              <a:t>                    </a:t>
            </a:r>
            <a:r>
              <a:rPr sz="2800" lang="ru-RU" smtClean="0">
                <a:latin typeface="Times New Roman" pitchFamily="18" charset="0"/>
              </a:rPr>
              <a:t>козёл</a:t>
            </a:r>
          </a:p>
        </p:txBody>
      </p:sp>
      <p:pic>
        <p:nvPicPr>
          <p:cNvPr id="2097160" name="Picture 5" descr="os18037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825" y="2852738"/>
            <a:ext cx="3382963" cy="2520950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161" name="Picture 6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2781300"/>
            <a:ext cx="2374900" cy="2376488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162" name="Picture 7" descr="goat1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8038" y="3573463"/>
            <a:ext cx="985837" cy="1651000"/>
          </a:xfrm>
          <a:prstGeom prst="rect"/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104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04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1075"/>
          </a:xfrm>
        </p:spPr>
        <p:txBody>
          <a:bodyPr/>
          <a:p>
            <a:pPr eaLnBrk="1" hangingPunct="1"/>
            <a:r>
              <a:rPr b="1" sz="4000" lang="ru-RU" smtClean="0">
                <a:solidFill>
                  <a:srgbClr val="FF0000"/>
                </a:solidFill>
                <a:latin typeface="Times New Roman" pitchFamily="18" charset="0"/>
              </a:rPr>
              <a:t>Кто такие домашние животные?</a:t>
            </a:r>
          </a:p>
        </p:txBody>
      </p:sp>
      <p:sp>
        <p:nvSpPr>
          <p:cNvPr id="1048613" name="Содержимое 2"/>
          <p:cNvSpPr>
            <a:spLocks noGrp="1"/>
          </p:cNvSpPr>
          <p:nvPr>
            <p:ph idx="1"/>
          </p:nvPr>
        </p:nvSpPr>
        <p:spPr>
          <a:xfrm>
            <a:off x="323850" y="1089025"/>
            <a:ext cx="8291513" cy="5130800"/>
          </a:xfrm>
        </p:spPr>
        <p:txBody>
          <a:bodyPr>
            <a:normAutofit/>
          </a:bodyPr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b="1" sz="4000" i="1" lang="ru-RU" smtClean="0">
                <a:solidFill>
                  <a:srgbClr val="E46C0A"/>
                </a:solidFill>
                <a:latin typeface="Times New Roman" pitchFamily="18" charset="0"/>
              </a:rPr>
              <a:t>Домашними называют животных потому что: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b="1" sz="4000" i="1" lang="ru-RU" smtClean="0">
                <a:latin typeface="Times New Roman" pitchFamily="18" charset="0"/>
              </a:rPr>
              <a:t>Их разводят люди;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b="1" sz="4000" i="1" lang="ru-RU" smtClean="0">
                <a:latin typeface="Times New Roman" pitchFamily="18" charset="0"/>
              </a:rPr>
              <a:t>Кормят и защищают их люди;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b="1" sz="4000" i="1" lang="ru-RU" smtClean="0">
                <a:latin typeface="Times New Roman" pitchFamily="18" charset="0"/>
              </a:rPr>
              <a:t>Люди строят для них жилища;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b="1" sz="4000" i="1" lang="ru-RU" smtClean="0">
                <a:latin typeface="Times New Roman" pitchFamily="18" charset="0"/>
              </a:rPr>
              <a:t>Люди заботятся об их детенышах.</a:t>
            </a:r>
          </a:p>
          <a:p>
            <a:pPr algn="just" eaLnBrk="1" hangingPunct="1">
              <a:lnSpc>
                <a:spcPct val="90000"/>
              </a:lnSpc>
              <a:buFont typeface="Arial" charset="0"/>
              <a:buNone/>
            </a:pPr>
            <a:r>
              <a:rPr sz="2800" lang="ru-RU" smtClean="0"/>
              <a:t>	</a:t>
            </a:r>
            <a:endParaRPr sz="5100"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p>
            <a:pPr eaLnBrk="1" hangingPunct="1"/>
            <a:r>
              <a:rPr lang="ru-RU" smtClean="0"/>
              <a:t> </a:t>
            </a:r>
          </a:p>
        </p:txBody>
      </p:sp>
      <p:sp>
        <p:nvSpPr>
          <p:cNvPr id="1048615" name="Содержимое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/>
          <a:p>
            <a:pPr algn="ctr" eaLnBrk="1" hangingPunct="1">
              <a:buFont typeface="Arial" charset="0"/>
              <a:buNone/>
            </a:pPr>
            <a:endParaRPr b="1" sz="2800" lang="ru-RU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b="1" sz="2800" lang="ru-RU" smtClean="0">
                <a:latin typeface="Times New Roman" pitchFamily="18" charset="0"/>
                <a:cs typeface="Arial" charset="0"/>
              </a:rPr>
              <a:t>Мы топаем ногами</a:t>
            </a:r>
          </a:p>
          <a:p>
            <a:pPr eaLnBrk="1" hangingPunct="1">
              <a:buFont typeface="Arial" charset="0"/>
              <a:buNone/>
            </a:pPr>
            <a:r>
              <a:rPr b="1" sz="2800" i="1" lang="ru-RU" smtClean="0">
                <a:latin typeface="Times New Roman" pitchFamily="18" charset="0"/>
                <a:cs typeface="Arial" charset="0"/>
              </a:rPr>
              <a:t>Раз, два, три</a:t>
            </a:r>
          </a:p>
          <a:p>
            <a:pPr eaLnBrk="1" hangingPunct="1">
              <a:buFont typeface="Arial" charset="0"/>
              <a:buNone/>
            </a:pPr>
            <a:r>
              <a:rPr b="1" sz="2800" i="1" lang="ru-RU" smtClean="0">
                <a:latin typeface="Times New Roman" pitchFamily="18" charset="0"/>
                <a:cs typeface="Arial" charset="0"/>
              </a:rPr>
              <a:t>Мы хлопаем руками</a:t>
            </a:r>
          </a:p>
          <a:p>
            <a:pPr eaLnBrk="1" hangingPunct="1">
              <a:buFont typeface="Arial" charset="0"/>
              <a:buNone/>
            </a:pPr>
            <a:r>
              <a:rPr b="1" sz="2800" i="1" lang="ru-RU" smtClean="0">
                <a:latin typeface="Times New Roman" pitchFamily="18" charset="0"/>
                <a:cs typeface="Arial" charset="0"/>
              </a:rPr>
              <a:t>Раз, два, три</a:t>
            </a:r>
          </a:p>
          <a:p>
            <a:pPr eaLnBrk="1" hangingPunct="1">
              <a:buFont typeface="Arial" charset="0"/>
              <a:buNone/>
            </a:pPr>
            <a:r>
              <a:rPr b="1" sz="2800" i="1" lang="ru-RU" smtClean="0">
                <a:latin typeface="Times New Roman" pitchFamily="18" charset="0"/>
                <a:cs typeface="Arial" charset="0"/>
              </a:rPr>
              <a:t>Мы руки поднимаем</a:t>
            </a:r>
          </a:p>
          <a:p>
            <a:pPr eaLnBrk="1" hangingPunct="1">
              <a:buFont typeface="Arial" charset="0"/>
              <a:buNone/>
            </a:pPr>
            <a:r>
              <a:rPr b="1" sz="2800" i="1" lang="ru-RU" smtClean="0">
                <a:latin typeface="Times New Roman" pitchFamily="18" charset="0"/>
                <a:cs typeface="Arial" charset="0"/>
              </a:rPr>
              <a:t>Мы руки опускаем</a:t>
            </a:r>
          </a:p>
          <a:p>
            <a:pPr eaLnBrk="1" hangingPunct="1">
              <a:buFont typeface="Arial" charset="0"/>
              <a:buNone/>
            </a:pPr>
            <a:r>
              <a:rPr b="1" sz="2800" i="1" lang="ru-RU" smtClean="0">
                <a:latin typeface="Times New Roman" pitchFamily="18" charset="0"/>
                <a:cs typeface="Arial" charset="0"/>
              </a:rPr>
              <a:t>Мы руки подаем</a:t>
            </a:r>
          </a:p>
          <a:p>
            <a:pPr eaLnBrk="1" hangingPunct="1">
              <a:buFont typeface="Arial" charset="0"/>
              <a:buNone/>
            </a:pPr>
            <a:r>
              <a:rPr b="1" sz="2800" i="1" lang="ru-RU" smtClean="0">
                <a:latin typeface="Times New Roman" pitchFamily="18" charset="0"/>
                <a:cs typeface="Arial" charset="0"/>
              </a:rPr>
              <a:t>И бегаем кругом</a:t>
            </a:r>
          </a:p>
        </p:txBody>
      </p:sp>
      <p:sp>
        <p:nvSpPr>
          <p:cNvPr id="1048616" name="Прямоугольник 3"/>
          <p:cNvSpPr/>
          <p:nvPr/>
        </p:nvSpPr>
        <p:spPr>
          <a:xfrm>
            <a:off x="2340985" y="188568"/>
            <a:ext cx="4351705" cy="891540"/>
          </a:xfrm>
          <a:prstGeom prst="rect"/>
          <a:noFill/>
        </p:spPr>
        <p:txBody>
          <a:bodyPr>
            <a:spAutoFit/>
            <a:scene3d>
              <a:camera prst="orthographicFront"/>
              <a:lightRig dir="tl" rig="flat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p>
            <a:pPr algn="ctr"/>
            <a:r>
              <a:rPr b="1" dirty="0" sz="5400" lang="ru-RU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</a:rPr>
              <a:t>Физминутка</a:t>
            </a:r>
            <a:endParaRPr b="1" dirty="0" sz="5400" lang="ru-RU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algn="tl" blurRad="50800" dir="5460000" dist="39000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97163" name="Picture 3" descr="C:\Users\Ольга\Desktop\kotnazariadke22222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screen"/>
          <a:srcRect/>
          <a:stretch>
            <a:fillRect/>
          </a:stretch>
        </p:blipFill>
        <p:spPr bwMode="auto">
          <a:xfrm>
            <a:off x="4752024" y="1898796"/>
            <a:ext cx="3690492" cy="4226456"/>
          </a:xfrm>
          <a:prstGeom prst="rect"/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lastClr="000000" val="windowText"/>
      </a:dk1>
      <a:lt1>
        <a:sysClr lastClr="FFFE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lastClr="000000" val="windowText"/>
      </a:dk1>
      <a:lt1>
        <a:sysClr lastClr="FFFE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домашние животные</dc:title>
  <dc:creator>Светлана</dc:creator>
  <cp:lastModifiedBy>Customer</cp:lastModifiedBy>
  <dcterms:created xsi:type="dcterms:W3CDTF">2010-12-08T04:31:40Z</dcterms:created>
  <dcterms:modified xsi:type="dcterms:W3CDTF">2020-11-06T04:15:07Z</dcterms:modified>
</cp:coreProperties>
</file>